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696" r:id="rId5"/>
    <p:sldMasterId id="2147483721" r:id="rId6"/>
    <p:sldMasterId id="2147483747" r:id="rId7"/>
    <p:sldMasterId id="2147483761" r:id="rId8"/>
  </p:sldMasterIdLst>
  <p:notesMasterIdLst>
    <p:notesMasterId r:id="rId38"/>
  </p:notesMasterIdLst>
  <p:handoutMasterIdLst>
    <p:handoutMasterId r:id="rId39"/>
  </p:handoutMasterIdLst>
  <p:sldIdLst>
    <p:sldId id="350" r:id="rId9"/>
    <p:sldId id="372" r:id="rId10"/>
    <p:sldId id="371" r:id="rId11"/>
    <p:sldId id="367" r:id="rId12"/>
    <p:sldId id="365" r:id="rId13"/>
    <p:sldId id="366" r:id="rId14"/>
    <p:sldId id="369" r:id="rId15"/>
    <p:sldId id="377" r:id="rId16"/>
    <p:sldId id="370" r:id="rId17"/>
    <p:sldId id="380" r:id="rId18"/>
    <p:sldId id="381" r:id="rId19"/>
    <p:sldId id="379" r:id="rId20"/>
    <p:sldId id="771" r:id="rId21"/>
    <p:sldId id="320" r:id="rId22"/>
    <p:sldId id="344" r:id="rId23"/>
    <p:sldId id="378" r:id="rId24"/>
    <p:sldId id="329" r:id="rId25"/>
    <p:sldId id="277" r:id="rId26"/>
    <p:sldId id="332" r:id="rId27"/>
    <p:sldId id="373" r:id="rId28"/>
    <p:sldId id="374" r:id="rId29"/>
    <p:sldId id="376" r:id="rId30"/>
    <p:sldId id="288" r:id="rId31"/>
    <p:sldId id="772" r:id="rId32"/>
    <p:sldId id="773" r:id="rId33"/>
    <p:sldId id="289" r:id="rId34"/>
    <p:sldId id="774" r:id="rId35"/>
    <p:sldId id="343" r:id="rId36"/>
    <p:sldId id="375" r:id="rId37"/>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FA703B-99E4-4C0D-B480-69BB2F2F2DFA}" v="37" dt="2024-08-27T06:55:01.3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189" autoAdjust="0"/>
    <p:restoredTop sz="96423" autoAdjust="0"/>
  </p:normalViewPr>
  <p:slideViewPr>
    <p:cSldViewPr snapToGrid="0">
      <p:cViewPr>
        <p:scale>
          <a:sx n="105" d="100"/>
          <a:sy n="105" d="100"/>
        </p:scale>
        <p:origin x="52" y="664"/>
      </p:cViewPr>
      <p:guideLst/>
    </p:cSldViewPr>
  </p:slideViewPr>
  <p:notesTextViewPr>
    <p:cViewPr>
      <p:scale>
        <a:sx n="1" d="1"/>
        <a:sy n="1" d="1"/>
      </p:scale>
      <p:origin x="0" y="0"/>
    </p:cViewPr>
  </p:notesTextViewPr>
  <p:sorterViewPr>
    <p:cViewPr varScale="1">
      <p:scale>
        <a:sx n="1" d="1"/>
        <a:sy n="1" d="1"/>
      </p:scale>
      <p:origin x="0" y="-1392"/>
    </p:cViewPr>
  </p:sorterViewPr>
  <p:notesViewPr>
    <p:cSldViewPr snapToGrid="0" showGuides="1">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handoutMaster" Target="handoutMasters/handout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Deacon" userId="e091e412-75f2-42c3-86cd-df7eb7451b47" providerId="ADAL" clId="{0AFA703B-99E4-4C0D-B480-69BB2F2F2DFA}"/>
    <pc:docChg chg="undo custSel addSld delSld modSld sldOrd addMainMaster delMainMaster">
      <pc:chgData name="Harriet Deacon" userId="e091e412-75f2-42c3-86cd-df7eb7451b47" providerId="ADAL" clId="{0AFA703B-99E4-4C0D-B480-69BB2F2F2DFA}" dt="2024-08-27T06:54:34.552" v="8386"/>
      <pc:docMkLst>
        <pc:docMk/>
      </pc:docMkLst>
      <pc:sldChg chg="ord">
        <pc:chgData name="Harriet Deacon" userId="e091e412-75f2-42c3-86cd-df7eb7451b47" providerId="ADAL" clId="{0AFA703B-99E4-4C0D-B480-69BB2F2F2DFA}" dt="2024-08-26T20:01:29.735" v="5810"/>
        <pc:sldMkLst>
          <pc:docMk/>
          <pc:sldMk cId="1958137208" sldId="277"/>
        </pc:sldMkLst>
      </pc:sldChg>
      <pc:sldChg chg="modSp mod ord modClrScheme chgLayout">
        <pc:chgData name="Harriet Deacon" userId="e091e412-75f2-42c3-86cd-df7eb7451b47" providerId="ADAL" clId="{0AFA703B-99E4-4C0D-B480-69BB2F2F2DFA}" dt="2024-08-27T06:38:13.540" v="6471"/>
        <pc:sldMkLst>
          <pc:docMk/>
          <pc:sldMk cId="2752798190" sldId="288"/>
        </pc:sldMkLst>
        <pc:spChg chg="mod ord">
          <ac:chgData name="Harriet Deacon" userId="e091e412-75f2-42c3-86cd-df7eb7451b47" providerId="ADAL" clId="{0AFA703B-99E4-4C0D-B480-69BB2F2F2DFA}" dt="2024-08-27T06:29:04.411" v="6175" actId="20577"/>
          <ac:spMkLst>
            <pc:docMk/>
            <pc:sldMk cId="2752798190" sldId="288"/>
            <ac:spMk id="2" creationId="{935C0770-A36E-4500-AA2E-F3DE8416AD1E}"/>
          </ac:spMkLst>
        </pc:spChg>
        <pc:spChg chg="mod ord">
          <ac:chgData name="Harriet Deacon" userId="e091e412-75f2-42c3-86cd-df7eb7451b47" providerId="ADAL" clId="{0AFA703B-99E4-4C0D-B480-69BB2F2F2DFA}" dt="2024-08-26T18:03:35.226" v="2692" actId="700"/>
          <ac:spMkLst>
            <pc:docMk/>
            <pc:sldMk cId="2752798190" sldId="288"/>
            <ac:spMk id="5" creationId="{AB97FAAF-FD5C-4EDE-A2D8-148266453488}"/>
          </ac:spMkLst>
        </pc:spChg>
        <pc:spChg chg="mod ord">
          <ac:chgData name="Harriet Deacon" userId="e091e412-75f2-42c3-86cd-df7eb7451b47" providerId="ADAL" clId="{0AFA703B-99E4-4C0D-B480-69BB2F2F2DFA}" dt="2024-08-26T18:03:35.226" v="2692" actId="700"/>
          <ac:spMkLst>
            <pc:docMk/>
            <pc:sldMk cId="2752798190" sldId="288"/>
            <ac:spMk id="6" creationId="{7F0BD43D-EBFD-48E7-A1D3-EB9228D4C58B}"/>
          </ac:spMkLst>
        </pc:spChg>
        <pc:spChg chg="mod ord">
          <ac:chgData name="Harriet Deacon" userId="e091e412-75f2-42c3-86cd-df7eb7451b47" providerId="ADAL" clId="{0AFA703B-99E4-4C0D-B480-69BB2F2F2DFA}" dt="2024-08-26T18:03:35.226" v="2692" actId="700"/>
          <ac:spMkLst>
            <pc:docMk/>
            <pc:sldMk cId="2752798190" sldId="288"/>
            <ac:spMk id="7" creationId="{E9C0C8B1-2DBC-40B1-BBA7-7B3D396478A1}"/>
          </ac:spMkLst>
        </pc:spChg>
        <pc:spChg chg="mod ord">
          <ac:chgData name="Harriet Deacon" userId="e091e412-75f2-42c3-86cd-df7eb7451b47" providerId="ADAL" clId="{0AFA703B-99E4-4C0D-B480-69BB2F2F2DFA}" dt="2024-08-26T18:03:35.226" v="2692" actId="700"/>
          <ac:spMkLst>
            <pc:docMk/>
            <pc:sldMk cId="2752798190" sldId="288"/>
            <ac:spMk id="8" creationId="{B2F06784-6A30-4941-B70A-A58B611950D4}"/>
          </ac:spMkLst>
        </pc:spChg>
      </pc:sldChg>
      <pc:sldChg chg="modSp add mod">
        <pc:chgData name="Harriet Deacon" userId="e091e412-75f2-42c3-86cd-df7eb7451b47" providerId="ADAL" clId="{0AFA703B-99E4-4C0D-B480-69BB2F2F2DFA}" dt="2024-08-27T06:32:58.350" v="6357" actId="14100"/>
        <pc:sldMkLst>
          <pc:docMk/>
          <pc:sldMk cId="3905192263" sldId="289"/>
        </pc:sldMkLst>
        <pc:spChg chg="mod">
          <ac:chgData name="Harriet Deacon" userId="e091e412-75f2-42c3-86cd-df7eb7451b47" providerId="ADAL" clId="{0AFA703B-99E4-4C0D-B480-69BB2F2F2DFA}" dt="2024-08-27T06:32:58.350" v="6357" actId="14100"/>
          <ac:spMkLst>
            <pc:docMk/>
            <pc:sldMk cId="3905192263" sldId="289"/>
            <ac:spMk id="4" creationId="{D2BD7804-477F-FF55-1ADE-E67793D1A6D1}"/>
          </ac:spMkLst>
        </pc:spChg>
        <pc:spChg chg="mod">
          <ac:chgData name="Harriet Deacon" userId="e091e412-75f2-42c3-86cd-df7eb7451b47" providerId="ADAL" clId="{0AFA703B-99E4-4C0D-B480-69BB2F2F2DFA}" dt="2024-08-27T06:32:41.762" v="6355" actId="255"/>
          <ac:spMkLst>
            <pc:docMk/>
            <pc:sldMk cId="3905192263" sldId="289"/>
            <ac:spMk id="12" creationId="{BE7FC3C4-7C85-D071-5BE9-42513FEEC29F}"/>
          </ac:spMkLst>
        </pc:spChg>
      </pc:sldChg>
      <pc:sldChg chg="modSp mod ord">
        <pc:chgData name="Harriet Deacon" userId="e091e412-75f2-42c3-86cd-df7eb7451b47" providerId="ADAL" clId="{0AFA703B-99E4-4C0D-B480-69BB2F2F2DFA}" dt="2024-08-26T20:01:29.735" v="5810"/>
        <pc:sldMkLst>
          <pc:docMk/>
          <pc:sldMk cId="560926231" sldId="320"/>
        </pc:sldMkLst>
        <pc:spChg chg="mod">
          <ac:chgData name="Harriet Deacon" userId="e091e412-75f2-42c3-86cd-df7eb7451b47" providerId="ADAL" clId="{0AFA703B-99E4-4C0D-B480-69BB2F2F2DFA}" dt="2024-08-26T19:59:36.871" v="5806" actId="20577"/>
          <ac:spMkLst>
            <pc:docMk/>
            <pc:sldMk cId="560926231" sldId="320"/>
            <ac:spMk id="2" creationId="{F53C98F0-5A5D-2524-6FE3-8CCBD5626E30}"/>
          </ac:spMkLst>
        </pc:spChg>
        <pc:spChg chg="mod">
          <ac:chgData name="Harriet Deacon" userId="e091e412-75f2-42c3-86cd-df7eb7451b47" providerId="ADAL" clId="{0AFA703B-99E4-4C0D-B480-69BB2F2F2DFA}" dt="2024-08-26T16:15:25.499" v="2117" actId="20577"/>
          <ac:spMkLst>
            <pc:docMk/>
            <pc:sldMk cId="560926231" sldId="320"/>
            <ac:spMk id="5" creationId="{8FB95949-AF2B-3F18-6E7A-6AABC58E0758}"/>
          </ac:spMkLst>
        </pc:spChg>
      </pc:sldChg>
      <pc:sldChg chg="ord">
        <pc:chgData name="Harriet Deacon" userId="e091e412-75f2-42c3-86cd-df7eb7451b47" providerId="ADAL" clId="{0AFA703B-99E4-4C0D-B480-69BB2F2F2DFA}" dt="2024-08-26T20:01:29.735" v="5810"/>
        <pc:sldMkLst>
          <pc:docMk/>
          <pc:sldMk cId="751168178" sldId="329"/>
        </pc:sldMkLst>
      </pc:sldChg>
      <pc:sldChg chg="ord">
        <pc:chgData name="Harriet Deacon" userId="e091e412-75f2-42c3-86cd-df7eb7451b47" providerId="ADAL" clId="{0AFA703B-99E4-4C0D-B480-69BB2F2F2DFA}" dt="2024-08-26T20:06:52.399" v="5823"/>
        <pc:sldMkLst>
          <pc:docMk/>
          <pc:sldMk cId="4210281820" sldId="332"/>
        </pc:sldMkLst>
      </pc:sldChg>
      <pc:sldChg chg="addSp delSp modSp mod ord modClrScheme chgLayout">
        <pc:chgData name="Harriet Deacon" userId="e091e412-75f2-42c3-86cd-df7eb7451b47" providerId="ADAL" clId="{0AFA703B-99E4-4C0D-B480-69BB2F2F2DFA}" dt="2024-08-26T17:48:55.555" v="2508" actId="700"/>
        <pc:sldMkLst>
          <pc:docMk/>
          <pc:sldMk cId="2336677316" sldId="343"/>
        </pc:sldMkLst>
        <pc:spChg chg="mod ord">
          <ac:chgData name="Harriet Deacon" userId="e091e412-75f2-42c3-86cd-df7eb7451b47" providerId="ADAL" clId="{0AFA703B-99E4-4C0D-B480-69BB2F2F2DFA}" dt="2024-08-26T17:48:55.555" v="2508" actId="700"/>
          <ac:spMkLst>
            <pc:docMk/>
            <pc:sldMk cId="2336677316" sldId="343"/>
            <ac:spMk id="2" creationId="{51DF3D98-3C30-4CFC-8643-C81E829C8C25}"/>
          </ac:spMkLst>
        </pc:spChg>
        <pc:spChg chg="mod ord">
          <ac:chgData name="Harriet Deacon" userId="e091e412-75f2-42c3-86cd-df7eb7451b47" providerId="ADAL" clId="{0AFA703B-99E4-4C0D-B480-69BB2F2F2DFA}" dt="2024-08-26T17:48:55.555" v="2508" actId="700"/>
          <ac:spMkLst>
            <pc:docMk/>
            <pc:sldMk cId="2336677316" sldId="343"/>
            <ac:spMk id="4" creationId="{17D4E129-9707-4FDC-B856-7B11068A92F8}"/>
          </ac:spMkLst>
        </pc:spChg>
        <pc:spChg chg="add del">
          <ac:chgData name="Harriet Deacon" userId="e091e412-75f2-42c3-86cd-df7eb7451b47" providerId="ADAL" clId="{0AFA703B-99E4-4C0D-B480-69BB2F2F2DFA}" dt="2024-08-26T15:55:17.017" v="1748" actId="22"/>
          <ac:spMkLst>
            <pc:docMk/>
            <pc:sldMk cId="2336677316" sldId="343"/>
            <ac:spMk id="6" creationId="{A284AED9-1E35-8A29-0CEA-C621C7EE8D65}"/>
          </ac:spMkLst>
        </pc:spChg>
        <pc:spChg chg="add del mod ord">
          <ac:chgData name="Harriet Deacon" userId="e091e412-75f2-42c3-86cd-df7eb7451b47" providerId="ADAL" clId="{0AFA703B-99E4-4C0D-B480-69BB2F2F2DFA}" dt="2024-08-26T16:05:46.673" v="1939" actId="700"/>
          <ac:spMkLst>
            <pc:docMk/>
            <pc:sldMk cId="2336677316" sldId="343"/>
            <ac:spMk id="7" creationId="{CDC6DC49-8E78-18E4-A7F8-4F4EC0AFEF04}"/>
          </ac:spMkLst>
        </pc:spChg>
        <pc:spChg chg="add del mod ord">
          <ac:chgData name="Harriet Deacon" userId="e091e412-75f2-42c3-86cd-df7eb7451b47" providerId="ADAL" clId="{0AFA703B-99E4-4C0D-B480-69BB2F2F2DFA}" dt="2024-08-26T16:05:46.673" v="1939" actId="700"/>
          <ac:spMkLst>
            <pc:docMk/>
            <pc:sldMk cId="2336677316" sldId="343"/>
            <ac:spMk id="8" creationId="{8DB631D2-10B5-41E3-DED6-A7EF1B6E4A80}"/>
          </ac:spMkLst>
        </pc:spChg>
        <pc:spChg chg="mod ord">
          <ac:chgData name="Harriet Deacon" userId="e091e412-75f2-42c3-86cd-df7eb7451b47" providerId="ADAL" clId="{0AFA703B-99E4-4C0D-B480-69BB2F2F2DFA}" dt="2024-08-26T17:48:55.555" v="2508" actId="700"/>
          <ac:spMkLst>
            <pc:docMk/>
            <pc:sldMk cId="2336677316" sldId="343"/>
            <ac:spMk id="9" creationId="{76767661-63CB-A645-82F2-3B860E338B67}"/>
          </ac:spMkLst>
        </pc:spChg>
        <pc:spChg chg="add del mod ord">
          <ac:chgData name="Harriet Deacon" userId="e091e412-75f2-42c3-86cd-df7eb7451b47" providerId="ADAL" clId="{0AFA703B-99E4-4C0D-B480-69BB2F2F2DFA}" dt="2024-08-26T16:05:46.673" v="1939" actId="700"/>
          <ac:spMkLst>
            <pc:docMk/>
            <pc:sldMk cId="2336677316" sldId="343"/>
            <ac:spMk id="10" creationId="{6EE1B259-7229-0415-176E-155058099D37}"/>
          </ac:spMkLst>
        </pc:spChg>
        <pc:spChg chg="add del mod ord">
          <ac:chgData name="Harriet Deacon" userId="e091e412-75f2-42c3-86cd-df7eb7451b47" providerId="ADAL" clId="{0AFA703B-99E4-4C0D-B480-69BB2F2F2DFA}" dt="2024-08-26T16:05:46.673" v="1939" actId="700"/>
          <ac:spMkLst>
            <pc:docMk/>
            <pc:sldMk cId="2336677316" sldId="343"/>
            <ac:spMk id="11" creationId="{CE808AD1-1E14-6111-4CA0-93C4D235014C}"/>
          </ac:spMkLst>
        </pc:spChg>
        <pc:spChg chg="add del mod ord">
          <ac:chgData name="Harriet Deacon" userId="e091e412-75f2-42c3-86cd-df7eb7451b47" providerId="ADAL" clId="{0AFA703B-99E4-4C0D-B480-69BB2F2F2DFA}" dt="2024-08-26T16:05:46.673" v="1939" actId="700"/>
          <ac:spMkLst>
            <pc:docMk/>
            <pc:sldMk cId="2336677316" sldId="343"/>
            <ac:spMk id="12" creationId="{D03F063C-BFFE-6F53-F899-5EEB87CED828}"/>
          </ac:spMkLst>
        </pc:spChg>
        <pc:spChg chg="add del mod ord">
          <ac:chgData name="Harriet Deacon" userId="e091e412-75f2-42c3-86cd-df7eb7451b47" providerId="ADAL" clId="{0AFA703B-99E4-4C0D-B480-69BB2F2F2DFA}" dt="2024-08-26T16:05:46.673" v="1939" actId="700"/>
          <ac:spMkLst>
            <pc:docMk/>
            <pc:sldMk cId="2336677316" sldId="343"/>
            <ac:spMk id="13" creationId="{C4A7ED3E-E4AB-3598-D845-D68DE4127F83}"/>
          </ac:spMkLst>
        </pc:spChg>
        <pc:spChg chg="add del mod ord">
          <ac:chgData name="Harriet Deacon" userId="e091e412-75f2-42c3-86cd-df7eb7451b47" providerId="ADAL" clId="{0AFA703B-99E4-4C0D-B480-69BB2F2F2DFA}" dt="2024-08-26T16:05:46.673" v="1939" actId="700"/>
          <ac:spMkLst>
            <pc:docMk/>
            <pc:sldMk cId="2336677316" sldId="343"/>
            <ac:spMk id="14" creationId="{99F2582F-7674-AA23-6A81-94B7512E027D}"/>
          </ac:spMkLst>
        </pc:spChg>
        <pc:spChg chg="add del mod ord">
          <ac:chgData name="Harriet Deacon" userId="e091e412-75f2-42c3-86cd-df7eb7451b47" providerId="ADAL" clId="{0AFA703B-99E4-4C0D-B480-69BB2F2F2DFA}" dt="2024-08-26T16:05:44.769" v="1938" actId="700"/>
          <ac:spMkLst>
            <pc:docMk/>
            <pc:sldMk cId="2336677316" sldId="343"/>
            <ac:spMk id="15" creationId="{484E5661-23BE-6B3F-81EC-DB345C7BBC5A}"/>
          </ac:spMkLst>
        </pc:spChg>
        <pc:spChg chg="add del mod ord">
          <ac:chgData name="Harriet Deacon" userId="e091e412-75f2-42c3-86cd-df7eb7451b47" providerId="ADAL" clId="{0AFA703B-99E4-4C0D-B480-69BB2F2F2DFA}" dt="2024-08-26T16:05:44.769" v="1938" actId="700"/>
          <ac:spMkLst>
            <pc:docMk/>
            <pc:sldMk cId="2336677316" sldId="343"/>
            <ac:spMk id="16" creationId="{ABB54737-BA30-03A7-F20F-562D97FEE395}"/>
          </ac:spMkLst>
        </pc:spChg>
        <pc:spChg chg="add del mod ord">
          <ac:chgData name="Harriet Deacon" userId="e091e412-75f2-42c3-86cd-df7eb7451b47" providerId="ADAL" clId="{0AFA703B-99E4-4C0D-B480-69BB2F2F2DFA}" dt="2024-08-26T16:05:44.769" v="1938" actId="700"/>
          <ac:spMkLst>
            <pc:docMk/>
            <pc:sldMk cId="2336677316" sldId="343"/>
            <ac:spMk id="17" creationId="{3F55384D-664A-7431-84E5-97542720A25F}"/>
          </ac:spMkLst>
        </pc:spChg>
        <pc:spChg chg="add del mod ord">
          <ac:chgData name="Harriet Deacon" userId="e091e412-75f2-42c3-86cd-df7eb7451b47" providerId="ADAL" clId="{0AFA703B-99E4-4C0D-B480-69BB2F2F2DFA}" dt="2024-08-26T16:05:44.769" v="1938" actId="700"/>
          <ac:spMkLst>
            <pc:docMk/>
            <pc:sldMk cId="2336677316" sldId="343"/>
            <ac:spMk id="18" creationId="{0353DB5B-9E32-BBDE-5374-DC98D065F0FB}"/>
          </ac:spMkLst>
        </pc:spChg>
        <pc:spChg chg="add del mod ord">
          <ac:chgData name="Harriet Deacon" userId="e091e412-75f2-42c3-86cd-df7eb7451b47" providerId="ADAL" clId="{0AFA703B-99E4-4C0D-B480-69BB2F2F2DFA}" dt="2024-08-26T16:05:44.769" v="1938" actId="700"/>
          <ac:spMkLst>
            <pc:docMk/>
            <pc:sldMk cId="2336677316" sldId="343"/>
            <ac:spMk id="19" creationId="{B813F2CC-D2EA-3F82-533D-3EF077A425FD}"/>
          </ac:spMkLst>
        </pc:spChg>
        <pc:spChg chg="add del mod ord">
          <ac:chgData name="Harriet Deacon" userId="e091e412-75f2-42c3-86cd-df7eb7451b47" providerId="ADAL" clId="{0AFA703B-99E4-4C0D-B480-69BB2F2F2DFA}" dt="2024-08-26T16:05:44.769" v="1938" actId="700"/>
          <ac:spMkLst>
            <pc:docMk/>
            <pc:sldMk cId="2336677316" sldId="343"/>
            <ac:spMk id="20" creationId="{7FE7E476-DDC0-6907-6431-F36772DFAF86}"/>
          </ac:spMkLst>
        </pc:spChg>
        <pc:spChg chg="add del mod ord">
          <ac:chgData name="Harriet Deacon" userId="e091e412-75f2-42c3-86cd-df7eb7451b47" providerId="ADAL" clId="{0AFA703B-99E4-4C0D-B480-69BB2F2F2DFA}" dt="2024-08-26T16:05:44.769" v="1938" actId="700"/>
          <ac:spMkLst>
            <pc:docMk/>
            <pc:sldMk cId="2336677316" sldId="343"/>
            <ac:spMk id="21" creationId="{09AC9E9C-6D47-B03A-9B26-8A9B9F42DBD9}"/>
          </ac:spMkLst>
        </pc:spChg>
        <pc:spChg chg="add del mod ord">
          <ac:chgData name="Harriet Deacon" userId="e091e412-75f2-42c3-86cd-df7eb7451b47" providerId="ADAL" clId="{0AFA703B-99E4-4C0D-B480-69BB2F2F2DFA}" dt="2024-08-26T16:05:44.769" v="1938" actId="700"/>
          <ac:spMkLst>
            <pc:docMk/>
            <pc:sldMk cId="2336677316" sldId="343"/>
            <ac:spMk id="22" creationId="{D78F9446-4A49-EA75-9CEB-C47FD211263E}"/>
          </ac:spMkLst>
        </pc:spChg>
        <pc:spChg chg="add del mod ord">
          <ac:chgData name="Harriet Deacon" userId="e091e412-75f2-42c3-86cd-df7eb7451b47" providerId="ADAL" clId="{0AFA703B-99E4-4C0D-B480-69BB2F2F2DFA}" dt="2024-08-26T16:05:44.769" v="1938" actId="700"/>
          <ac:spMkLst>
            <pc:docMk/>
            <pc:sldMk cId="2336677316" sldId="343"/>
            <ac:spMk id="23" creationId="{E25A749E-2362-B85F-F8AA-78DF77B8B5DB}"/>
          </ac:spMkLst>
        </pc:spChg>
        <pc:spChg chg="add del mod">
          <ac:chgData name="Harriet Deacon" userId="e091e412-75f2-42c3-86cd-df7eb7451b47" providerId="ADAL" clId="{0AFA703B-99E4-4C0D-B480-69BB2F2F2DFA}" dt="2024-08-26T16:06:02.048" v="1941" actId="6264"/>
          <ac:spMkLst>
            <pc:docMk/>
            <pc:sldMk cId="2336677316" sldId="343"/>
            <ac:spMk id="24" creationId="{EBAFC20A-1DC4-C109-5240-065DA1629D3E}"/>
          </ac:spMkLst>
        </pc:spChg>
        <pc:spChg chg="add del mod">
          <ac:chgData name="Harriet Deacon" userId="e091e412-75f2-42c3-86cd-df7eb7451b47" providerId="ADAL" clId="{0AFA703B-99E4-4C0D-B480-69BB2F2F2DFA}" dt="2024-08-26T17:48:45.569" v="2506" actId="6264"/>
          <ac:spMkLst>
            <pc:docMk/>
            <pc:sldMk cId="2336677316" sldId="343"/>
            <ac:spMk id="25" creationId="{D1202741-81D7-5BBA-BF8E-8C4DA0F9EE93}"/>
          </ac:spMkLst>
        </pc:spChg>
        <pc:spChg chg="add del mod">
          <ac:chgData name="Harriet Deacon" userId="e091e412-75f2-42c3-86cd-df7eb7451b47" providerId="ADAL" clId="{0AFA703B-99E4-4C0D-B480-69BB2F2F2DFA}" dt="2024-08-26T17:48:51.536" v="2507" actId="6264"/>
          <ac:spMkLst>
            <pc:docMk/>
            <pc:sldMk cId="2336677316" sldId="343"/>
            <ac:spMk id="26" creationId="{5165BF57-A6AD-EED1-167C-6DF471901B5B}"/>
          </ac:spMkLst>
        </pc:spChg>
      </pc:sldChg>
      <pc:sldChg chg="modSp mod ord">
        <pc:chgData name="Harriet Deacon" userId="e091e412-75f2-42c3-86cd-df7eb7451b47" providerId="ADAL" clId="{0AFA703B-99E4-4C0D-B480-69BB2F2F2DFA}" dt="2024-08-26T20:06:59.344" v="5825"/>
        <pc:sldMkLst>
          <pc:docMk/>
          <pc:sldMk cId="1478678230" sldId="344"/>
        </pc:sldMkLst>
        <pc:spChg chg="mod">
          <ac:chgData name="Harriet Deacon" userId="e091e412-75f2-42c3-86cd-df7eb7451b47" providerId="ADAL" clId="{0AFA703B-99E4-4C0D-B480-69BB2F2F2DFA}" dt="2024-08-26T19:04:45.658" v="4171" actId="255"/>
          <ac:spMkLst>
            <pc:docMk/>
            <pc:sldMk cId="1478678230" sldId="344"/>
            <ac:spMk id="4" creationId="{296D287C-82E4-C2B6-90F3-35FCB93ACE6C}"/>
          </ac:spMkLst>
        </pc:spChg>
      </pc:sldChg>
      <pc:sldChg chg="modSp mod modNotesTx">
        <pc:chgData name="Harriet Deacon" userId="e091e412-75f2-42c3-86cd-df7eb7451b47" providerId="ADAL" clId="{0AFA703B-99E4-4C0D-B480-69BB2F2F2DFA}" dt="2024-08-26T17:57:13.453" v="2684" actId="20577"/>
        <pc:sldMkLst>
          <pc:docMk/>
          <pc:sldMk cId="2960950710" sldId="350"/>
        </pc:sldMkLst>
        <pc:spChg chg="mod">
          <ac:chgData name="Harriet Deacon" userId="e091e412-75f2-42c3-86cd-df7eb7451b47" providerId="ADAL" clId="{0AFA703B-99E4-4C0D-B480-69BB2F2F2DFA}" dt="2024-08-26T09:14:32.718" v="84" actId="14100"/>
          <ac:spMkLst>
            <pc:docMk/>
            <pc:sldMk cId="2960950710" sldId="350"/>
            <ac:spMk id="2" creationId="{293E168C-8042-5B4E-A5A4-A5BF693AE2D6}"/>
          </ac:spMkLst>
        </pc:spChg>
        <pc:spChg chg="mod">
          <ac:chgData name="Harriet Deacon" userId="e091e412-75f2-42c3-86cd-df7eb7451b47" providerId="ADAL" clId="{0AFA703B-99E4-4C0D-B480-69BB2F2F2DFA}" dt="2024-08-26T17:57:13.453" v="2684" actId="20577"/>
          <ac:spMkLst>
            <pc:docMk/>
            <pc:sldMk cId="2960950710" sldId="350"/>
            <ac:spMk id="3" creationId="{F18E61D8-31A3-2D45-8E25-CBE846E26E1C}"/>
          </ac:spMkLst>
        </pc:spChg>
      </pc:sldChg>
      <pc:sldChg chg="modSp mod ord">
        <pc:chgData name="Harriet Deacon" userId="e091e412-75f2-42c3-86cd-df7eb7451b47" providerId="ADAL" clId="{0AFA703B-99E4-4C0D-B480-69BB2F2F2DFA}" dt="2024-08-26T18:25:36.582" v="3159"/>
        <pc:sldMkLst>
          <pc:docMk/>
          <pc:sldMk cId="3247960179" sldId="365"/>
        </pc:sldMkLst>
        <pc:spChg chg="mod">
          <ac:chgData name="Harriet Deacon" userId="e091e412-75f2-42c3-86cd-df7eb7451b47" providerId="ADAL" clId="{0AFA703B-99E4-4C0D-B480-69BB2F2F2DFA}" dt="2024-08-26T17:50:36.041" v="2579" actId="20577"/>
          <ac:spMkLst>
            <pc:docMk/>
            <pc:sldMk cId="3247960179" sldId="365"/>
            <ac:spMk id="4" creationId="{F9328042-5249-2E5D-11A2-5FA2A5AEE6D0}"/>
          </ac:spMkLst>
        </pc:spChg>
      </pc:sldChg>
      <pc:sldChg chg="addSp delSp modSp mod ord">
        <pc:chgData name="Harriet Deacon" userId="e091e412-75f2-42c3-86cd-df7eb7451b47" providerId="ADAL" clId="{0AFA703B-99E4-4C0D-B480-69BB2F2F2DFA}" dt="2024-08-26T18:54:41.320" v="3766"/>
        <pc:sldMkLst>
          <pc:docMk/>
          <pc:sldMk cId="1870410449" sldId="366"/>
        </pc:sldMkLst>
        <pc:spChg chg="mod">
          <ac:chgData name="Harriet Deacon" userId="e091e412-75f2-42c3-86cd-df7eb7451b47" providerId="ADAL" clId="{0AFA703B-99E4-4C0D-B480-69BB2F2F2DFA}" dt="2024-08-26T09:28:11.618" v="702" actId="20577"/>
          <ac:spMkLst>
            <pc:docMk/>
            <pc:sldMk cId="1870410449" sldId="366"/>
            <ac:spMk id="2" creationId="{5AA8DD4B-B108-A783-DEC0-F0312E2563FC}"/>
          </ac:spMkLst>
        </pc:spChg>
        <pc:spChg chg="mod">
          <ac:chgData name="Harriet Deacon" userId="e091e412-75f2-42c3-86cd-df7eb7451b47" providerId="ADAL" clId="{0AFA703B-99E4-4C0D-B480-69BB2F2F2DFA}" dt="2024-08-26T10:00:07.922" v="1285" actId="20577"/>
          <ac:spMkLst>
            <pc:docMk/>
            <pc:sldMk cId="1870410449" sldId="366"/>
            <ac:spMk id="5" creationId="{02683084-46F2-0EC4-C682-222CC9293C6D}"/>
          </ac:spMkLst>
        </pc:spChg>
        <pc:spChg chg="mod">
          <ac:chgData name="Harriet Deacon" userId="e091e412-75f2-42c3-86cd-df7eb7451b47" providerId="ADAL" clId="{0AFA703B-99E4-4C0D-B480-69BB2F2F2DFA}" dt="2024-08-26T09:59:06.801" v="1216" actId="20577"/>
          <ac:spMkLst>
            <pc:docMk/>
            <pc:sldMk cId="1870410449" sldId="366"/>
            <ac:spMk id="6" creationId="{DE47E7A8-A7A5-F678-E362-3BD29585A425}"/>
          </ac:spMkLst>
        </pc:spChg>
        <pc:spChg chg="add mod">
          <ac:chgData name="Harriet Deacon" userId="e091e412-75f2-42c3-86cd-df7eb7451b47" providerId="ADAL" clId="{0AFA703B-99E4-4C0D-B480-69BB2F2F2DFA}" dt="2024-08-26T10:02:37.172" v="1401" actId="255"/>
          <ac:spMkLst>
            <pc:docMk/>
            <pc:sldMk cId="1870410449" sldId="366"/>
            <ac:spMk id="12" creationId="{4B68EB1D-6064-8481-C298-3A5DA17E559B}"/>
          </ac:spMkLst>
        </pc:spChg>
        <pc:picChg chg="add del mod">
          <ac:chgData name="Harriet Deacon" userId="e091e412-75f2-42c3-86cd-df7eb7451b47" providerId="ADAL" clId="{0AFA703B-99E4-4C0D-B480-69BB2F2F2DFA}" dt="2024-08-26T09:47:07.616" v="1095" actId="478"/>
          <ac:picMkLst>
            <pc:docMk/>
            <pc:sldMk cId="1870410449" sldId="366"/>
            <ac:picMk id="8" creationId="{81EB6BA0-E554-5BA3-989A-5F8D7D7787B2}"/>
          </ac:picMkLst>
        </pc:picChg>
        <pc:picChg chg="add mod">
          <ac:chgData name="Harriet Deacon" userId="e091e412-75f2-42c3-86cd-df7eb7451b47" providerId="ADAL" clId="{0AFA703B-99E4-4C0D-B480-69BB2F2F2DFA}" dt="2024-08-26T10:01:19.910" v="1290" actId="1076"/>
          <ac:picMkLst>
            <pc:docMk/>
            <pc:sldMk cId="1870410449" sldId="366"/>
            <ac:picMk id="10" creationId="{A4C1A859-3111-7281-1DEA-792195D57DC3}"/>
          </ac:picMkLst>
        </pc:picChg>
      </pc:sldChg>
      <pc:sldChg chg="modSp mod ord">
        <pc:chgData name="Harriet Deacon" userId="e091e412-75f2-42c3-86cd-df7eb7451b47" providerId="ADAL" clId="{0AFA703B-99E4-4C0D-B480-69BB2F2F2DFA}" dt="2024-08-26T17:57:39.455" v="2686"/>
        <pc:sldMkLst>
          <pc:docMk/>
          <pc:sldMk cId="2914840572" sldId="367"/>
        </pc:sldMkLst>
        <pc:spChg chg="mod">
          <ac:chgData name="Harriet Deacon" userId="e091e412-75f2-42c3-86cd-df7eb7451b47" providerId="ADAL" clId="{0AFA703B-99E4-4C0D-B480-69BB2F2F2DFA}" dt="2024-08-26T17:54:13.163" v="2638" actId="14100"/>
          <ac:spMkLst>
            <pc:docMk/>
            <pc:sldMk cId="2914840572" sldId="367"/>
            <ac:spMk id="2" creationId="{9AC695FD-4759-3A21-D2BA-1A728AF224DB}"/>
          </ac:spMkLst>
        </pc:spChg>
      </pc:sldChg>
      <pc:sldChg chg="modSp mod ord">
        <pc:chgData name="Harriet Deacon" userId="e091e412-75f2-42c3-86cd-df7eb7451b47" providerId="ADAL" clId="{0AFA703B-99E4-4C0D-B480-69BB2F2F2DFA}" dt="2024-08-27T06:37:32.109" v="6467" actId="20577"/>
        <pc:sldMkLst>
          <pc:docMk/>
          <pc:sldMk cId="3549132552" sldId="369"/>
        </pc:sldMkLst>
        <pc:spChg chg="mod">
          <ac:chgData name="Harriet Deacon" userId="e091e412-75f2-42c3-86cd-df7eb7451b47" providerId="ADAL" clId="{0AFA703B-99E4-4C0D-B480-69BB2F2F2DFA}" dt="2024-08-27T06:37:32.109" v="6467" actId="20577"/>
          <ac:spMkLst>
            <pc:docMk/>
            <pc:sldMk cId="3549132552" sldId="369"/>
            <ac:spMk id="7" creationId="{77E2720B-02F2-628D-5684-B17263F402A1}"/>
          </ac:spMkLst>
        </pc:spChg>
        <pc:spChg chg="mod">
          <ac:chgData name="Harriet Deacon" userId="e091e412-75f2-42c3-86cd-df7eb7451b47" providerId="ADAL" clId="{0AFA703B-99E4-4C0D-B480-69BB2F2F2DFA}" dt="2024-08-26T18:31:44.398" v="3422" actId="20577"/>
          <ac:spMkLst>
            <pc:docMk/>
            <pc:sldMk cId="3549132552" sldId="369"/>
            <ac:spMk id="8" creationId="{99EADA60-F16D-5EA5-11AD-0EAE30A52F89}"/>
          </ac:spMkLst>
        </pc:spChg>
      </pc:sldChg>
      <pc:sldChg chg="addSp delSp modSp new del mod ord chgLayout">
        <pc:chgData name="Harriet Deacon" userId="e091e412-75f2-42c3-86cd-df7eb7451b47" providerId="ADAL" clId="{0AFA703B-99E4-4C0D-B480-69BB2F2F2DFA}" dt="2024-08-27T06:22:09.921" v="5959" actId="2696"/>
        <pc:sldMkLst>
          <pc:docMk/>
          <pc:sldMk cId="591599457" sldId="370"/>
        </pc:sldMkLst>
        <pc:spChg chg="add del mod">
          <ac:chgData name="Harriet Deacon" userId="e091e412-75f2-42c3-86cd-df7eb7451b47" providerId="ADAL" clId="{0AFA703B-99E4-4C0D-B480-69BB2F2F2DFA}" dt="2024-08-26T18:45:53.701" v="3531" actId="6264"/>
          <ac:spMkLst>
            <pc:docMk/>
            <pc:sldMk cId="591599457" sldId="370"/>
            <ac:spMk id="2" creationId="{23F76C8A-6805-DFB7-F272-9A4AB3C5FB17}"/>
          </ac:spMkLst>
        </pc:spChg>
        <pc:spChg chg="del">
          <ac:chgData name="Harriet Deacon" userId="e091e412-75f2-42c3-86cd-df7eb7451b47" providerId="ADAL" clId="{0AFA703B-99E4-4C0D-B480-69BB2F2F2DFA}" dt="2024-08-26T09:11:34.543" v="18"/>
          <ac:spMkLst>
            <pc:docMk/>
            <pc:sldMk cId="591599457" sldId="370"/>
            <ac:spMk id="2" creationId="{DE2C77A6-4E47-02F7-A7C3-F1FA24EF4F68}"/>
          </ac:spMkLst>
        </pc:spChg>
        <pc:spChg chg="mod ord">
          <ac:chgData name="Harriet Deacon" userId="e091e412-75f2-42c3-86cd-df7eb7451b47" providerId="ADAL" clId="{0AFA703B-99E4-4C0D-B480-69BB2F2F2DFA}" dt="2024-08-26T19:30:42.919" v="4942" actId="14100"/>
          <ac:spMkLst>
            <pc:docMk/>
            <pc:sldMk cId="591599457" sldId="370"/>
            <ac:spMk id="3" creationId="{F91A5109-890F-8670-9983-8996CC299224}"/>
          </ac:spMkLst>
        </pc:spChg>
        <pc:spChg chg="add del mod">
          <ac:chgData name="Harriet Deacon" userId="e091e412-75f2-42c3-86cd-df7eb7451b47" providerId="ADAL" clId="{0AFA703B-99E4-4C0D-B480-69BB2F2F2DFA}" dt="2024-08-26T18:45:53.701" v="3531" actId="6264"/>
          <ac:spMkLst>
            <pc:docMk/>
            <pc:sldMk cId="591599457" sldId="370"/>
            <ac:spMk id="5" creationId="{86BBC9CD-4CC6-EC5D-509B-62A413E7727C}"/>
          </ac:spMkLst>
        </pc:spChg>
        <pc:spChg chg="add mod">
          <ac:chgData name="Harriet Deacon" userId="e091e412-75f2-42c3-86cd-df7eb7451b47" providerId="ADAL" clId="{0AFA703B-99E4-4C0D-B480-69BB2F2F2DFA}" dt="2024-08-26T18:45:38.803" v="3529" actId="1076"/>
          <ac:spMkLst>
            <pc:docMk/>
            <pc:sldMk cId="591599457" sldId="370"/>
            <ac:spMk id="6" creationId="{98FC7C39-3A20-7851-DBE5-FD656770BB8D}"/>
          </ac:spMkLst>
        </pc:spChg>
        <pc:spChg chg="add mod">
          <ac:chgData name="Harriet Deacon" userId="e091e412-75f2-42c3-86cd-df7eb7451b47" providerId="ADAL" clId="{0AFA703B-99E4-4C0D-B480-69BB2F2F2DFA}" dt="2024-08-27T06:21:30.522" v="5958" actId="20577"/>
          <ac:spMkLst>
            <pc:docMk/>
            <pc:sldMk cId="591599457" sldId="370"/>
            <ac:spMk id="7" creationId="{3DB56454-135E-112A-7708-0AB915FCB324}"/>
          </ac:spMkLst>
        </pc:spChg>
        <pc:picChg chg="add mod ord">
          <ac:chgData name="Harriet Deacon" userId="e091e412-75f2-42c3-86cd-df7eb7451b47" providerId="ADAL" clId="{0AFA703B-99E4-4C0D-B480-69BB2F2F2DFA}" dt="2024-08-26T18:45:53.701" v="3531" actId="6264"/>
          <ac:picMkLst>
            <pc:docMk/>
            <pc:sldMk cId="591599457" sldId="370"/>
            <ac:picMk id="4" creationId="{A0032B4F-5E12-1C44-F97E-C47A1E1EBCEA}"/>
          </ac:picMkLst>
        </pc:picChg>
      </pc:sldChg>
      <pc:sldChg chg="add del">
        <pc:chgData name="Harriet Deacon" userId="e091e412-75f2-42c3-86cd-df7eb7451b47" providerId="ADAL" clId="{0AFA703B-99E4-4C0D-B480-69BB2F2F2DFA}" dt="2024-08-27T06:22:21.660" v="5961"/>
        <pc:sldMkLst>
          <pc:docMk/>
          <pc:sldMk cId="1908399493" sldId="370"/>
        </pc:sldMkLst>
      </pc:sldChg>
      <pc:sldChg chg="modSp mod ord">
        <pc:chgData name="Harriet Deacon" userId="e091e412-75f2-42c3-86cd-df7eb7451b47" providerId="ADAL" clId="{0AFA703B-99E4-4C0D-B480-69BB2F2F2DFA}" dt="2024-08-27T06:37:53.780" v="6469" actId="14100"/>
        <pc:sldMkLst>
          <pc:docMk/>
          <pc:sldMk cId="1983295034" sldId="370"/>
        </pc:sldMkLst>
        <pc:spChg chg="mod">
          <ac:chgData name="Harriet Deacon" userId="e091e412-75f2-42c3-86cd-df7eb7451b47" providerId="ADAL" clId="{0AFA703B-99E4-4C0D-B480-69BB2F2F2DFA}" dt="2024-08-27T06:37:53.780" v="6469" actId="14100"/>
          <ac:spMkLst>
            <pc:docMk/>
            <pc:sldMk cId="1983295034" sldId="370"/>
            <ac:spMk id="3" creationId="{F91A5109-890F-8670-9983-8996CC299224}"/>
          </ac:spMkLst>
        </pc:spChg>
        <pc:spChg chg="mod">
          <ac:chgData name="Harriet Deacon" userId="e091e412-75f2-42c3-86cd-df7eb7451b47" providerId="ADAL" clId="{0AFA703B-99E4-4C0D-B480-69BB2F2F2DFA}" dt="2024-08-27T06:37:48.893" v="6468" actId="14100"/>
          <ac:spMkLst>
            <pc:docMk/>
            <pc:sldMk cId="1983295034" sldId="370"/>
            <ac:spMk id="7" creationId="{3DB56454-135E-112A-7708-0AB915FCB324}"/>
          </ac:spMkLst>
        </pc:spChg>
      </pc:sldChg>
      <pc:sldChg chg="delSp modSp add mod ord">
        <pc:chgData name="Harriet Deacon" userId="e091e412-75f2-42c3-86cd-df7eb7451b47" providerId="ADAL" clId="{0AFA703B-99E4-4C0D-B480-69BB2F2F2DFA}" dt="2024-08-27T06:40:58.470" v="6724" actId="20577"/>
        <pc:sldMkLst>
          <pc:docMk/>
          <pc:sldMk cId="1044330842" sldId="371"/>
        </pc:sldMkLst>
        <pc:spChg chg="mod">
          <ac:chgData name="Harriet Deacon" userId="e091e412-75f2-42c3-86cd-df7eb7451b47" providerId="ADAL" clId="{0AFA703B-99E4-4C0D-B480-69BB2F2F2DFA}" dt="2024-08-26T17:54:26.142" v="2646" actId="20577"/>
          <ac:spMkLst>
            <pc:docMk/>
            <pc:sldMk cId="1044330842" sldId="371"/>
            <ac:spMk id="2" creationId="{9AC695FD-4759-3A21-D2BA-1A728AF224DB}"/>
          </ac:spMkLst>
        </pc:spChg>
        <pc:spChg chg="mod">
          <ac:chgData name="Harriet Deacon" userId="e091e412-75f2-42c3-86cd-df7eb7451b47" providerId="ADAL" clId="{0AFA703B-99E4-4C0D-B480-69BB2F2F2DFA}" dt="2024-08-26T09:27:04.748" v="610" actId="20577"/>
          <ac:spMkLst>
            <pc:docMk/>
            <pc:sldMk cId="1044330842" sldId="371"/>
            <ac:spMk id="3" creationId="{65726110-564D-F9D1-C298-9EE0F5C0476E}"/>
          </ac:spMkLst>
        </pc:spChg>
        <pc:spChg chg="mod">
          <ac:chgData name="Harriet Deacon" userId="e091e412-75f2-42c3-86cd-df7eb7451b47" providerId="ADAL" clId="{0AFA703B-99E4-4C0D-B480-69BB2F2F2DFA}" dt="2024-08-26T09:24:46.594" v="405" actId="20577"/>
          <ac:spMkLst>
            <pc:docMk/>
            <pc:sldMk cId="1044330842" sldId="371"/>
            <ac:spMk id="4" creationId="{6EC5A19C-B1AC-304D-8BBD-4AA6A9345C37}"/>
          </ac:spMkLst>
        </pc:spChg>
        <pc:spChg chg="mod">
          <ac:chgData name="Harriet Deacon" userId="e091e412-75f2-42c3-86cd-df7eb7451b47" providerId="ADAL" clId="{0AFA703B-99E4-4C0D-B480-69BB2F2F2DFA}" dt="2024-08-27T06:40:06.861" v="6640" actId="20577"/>
          <ac:spMkLst>
            <pc:docMk/>
            <pc:sldMk cId="1044330842" sldId="371"/>
            <ac:spMk id="5" creationId="{501B8BAE-5052-D9C6-58BD-5DB7977B13D7}"/>
          </ac:spMkLst>
        </pc:spChg>
        <pc:spChg chg="mod">
          <ac:chgData name="Harriet Deacon" userId="e091e412-75f2-42c3-86cd-df7eb7451b47" providerId="ADAL" clId="{0AFA703B-99E4-4C0D-B480-69BB2F2F2DFA}" dt="2024-08-26T09:23:56.955" v="378" actId="20577"/>
          <ac:spMkLst>
            <pc:docMk/>
            <pc:sldMk cId="1044330842" sldId="371"/>
            <ac:spMk id="6" creationId="{4C2EB2E0-CB02-64BF-6FCA-DE29688CE680}"/>
          </ac:spMkLst>
        </pc:spChg>
        <pc:spChg chg="mod">
          <ac:chgData name="Harriet Deacon" userId="e091e412-75f2-42c3-86cd-df7eb7451b47" providerId="ADAL" clId="{0AFA703B-99E4-4C0D-B480-69BB2F2F2DFA}" dt="2024-08-26T09:23:31.894" v="344" actId="20577"/>
          <ac:spMkLst>
            <pc:docMk/>
            <pc:sldMk cId="1044330842" sldId="371"/>
            <ac:spMk id="7" creationId="{2A805BD3-93CF-9430-79B6-4ACB49D66D02}"/>
          </ac:spMkLst>
        </pc:spChg>
        <pc:spChg chg="mod">
          <ac:chgData name="Harriet Deacon" userId="e091e412-75f2-42c3-86cd-df7eb7451b47" providerId="ADAL" clId="{0AFA703B-99E4-4C0D-B480-69BB2F2F2DFA}" dt="2024-08-26T09:22:59.643" v="231" actId="20577"/>
          <ac:spMkLst>
            <pc:docMk/>
            <pc:sldMk cId="1044330842" sldId="371"/>
            <ac:spMk id="8" creationId="{C95D758C-0319-4A84-6CFF-E57F7026245D}"/>
          </ac:spMkLst>
        </pc:spChg>
        <pc:spChg chg="mod">
          <ac:chgData name="Harriet Deacon" userId="e091e412-75f2-42c3-86cd-df7eb7451b47" providerId="ADAL" clId="{0AFA703B-99E4-4C0D-B480-69BB2F2F2DFA}" dt="2024-08-27T06:40:58.470" v="6724" actId="20577"/>
          <ac:spMkLst>
            <pc:docMk/>
            <pc:sldMk cId="1044330842" sldId="371"/>
            <ac:spMk id="9" creationId="{C62987DE-4999-FE2B-8D36-32DFADD5EE56}"/>
          </ac:spMkLst>
        </pc:spChg>
        <pc:spChg chg="mod">
          <ac:chgData name="Harriet Deacon" userId="e091e412-75f2-42c3-86cd-df7eb7451b47" providerId="ADAL" clId="{0AFA703B-99E4-4C0D-B480-69BB2F2F2DFA}" dt="2024-08-26T09:22:21.376" v="155" actId="20577"/>
          <ac:spMkLst>
            <pc:docMk/>
            <pc:sldMk cId="1044330842" sldId="371"/>
            <ac:spMk id="10" creationId="{D7D29AD4-D347-AC3C-FCFC-0B658AB73C9A}"/>
          </ac:spMkLst>
        </pc:spChg>
        <pc:picChg chg="del">
          <ac:chgData name="Harriet Deacon" userId="e091e412-75f2-42c3-86cd-df7eb7451b47" providerId="ADAL" clId="{0AFA703B-99E4-4C0D-B480-69BB2F2F2DFA}" dt="2024-08-26T09:20:34.294" v="91" actId="478"/>
          <ac:picMkLst>
            <pc:docMk/>
            <pc:sldMk cId="1044330842" sldId="371"/>
            <ac:picMk id="12" creationId="{36B42E95-EA0D-F12D-7B35-91437508609C}"/>
          </ac:picMkLst>
        </pc:picChg>
      </pc:sldChg>
      <pc:sldChg chg="addSp delSp modSp new mod ord chgLayout modNotesTx">
        <pc:chgData name="Harriet Deacon" userId="e091e412-75f2-42c3-86cd-df7eb7451b47" providerId="ADAL" clId="{0AFA703B-99E4-4C0D-B480-69BB2F2F2DFA}" dt="2024-08-26T17:57:46.019" v="2688"/>
        <pc:sldMkLst>
          <pc:docMk/>
          <pc:sldMk cId="3670771771" sldId="372"/>
        </pc:sldMkLst>
        <pc:spChg chg="del mod ord">
          <ac:chgData name="Harriet Deacon" userId="e091e412-75f2-42c3-86cd-df7eb7451b47" providerId="ADAL" clId="{0AFA703B-99E4-4C0D-B480-69BB2F2F2DFA}" dt="2024-08-26T09:36:29.974" v="860" actId="700"/>
          <ac:spMkLst>
            <pc:docMk/>
            <pc:sldMk cId="3670771771" sldId="372"/>
            <ac:spMk id="2" creationId="{E4EB13EB-039B-F3AA-F14F-77307952477F}"/>
          </ac:spMkLst>
        </pc:spChg>
        <pc:spChg chg="del mod ord">
          <ac:chgData name="Harriet Deacon" userId="e091e412-75f2-42c3-86cd-df7eb7451b47" providerId="ADAL" clId="{0AFA703B-99E4-4C0D-B480-69BB2F2F2DFA}" dt="2024-08-26T09:36:29.974" v="860" actId="700"/>
          <ac:spMkLst>
            <pc:docMk/>
            <pc:sldMk cId="3670771771" sldId="372"/>
            <ac:spMk id="3" creationId="{9F89319C-FA43-05E2-D4E9-2DAB38D3A5E1}"/>
          </ac:spMkLst>
        </pc:spChg>
        <pc:spChg chg="del mod ord">
          <ac:chgData name="Harriet Deacon" userId="e091e412-75f2-42c3-86cd-df7eb7451b47" providerId="ADAL" clId="{0AFA703B-99E4-4C0D-B480-69BB2F2F2DFA}" dt="2024-08-26T09:36:29.974" v="860" actId="700"/>
          <ac:spMkLst>
            <pc:docMk/>
            <pc:sldMk cId="3670771771" sldId="372"/>
            <ac:spMk id="4" creationId="{4323AC56-DEE6-AD7E-2BA5-3F3100E57A37}"/>
          </ac:spMkLst>
        </pc:spChg>
        <pc:spChg chg="del mod ord">
          <ac:chgData name="Harriet Deacon" userId="e091e412-75f2-42c3-86cd-df7eb7451b47" providerId="ADAL" clId="{0AFA703B-99E4-4C0D-B480-69BB2F2F2DFA}" dt="2024-08-26T09:36:29.974" v="860" actId="700"/>
          <ac:spMkLst>
            <pc:docMk/>
            <pc:sldMk cId="3670771771" sldId="372"/>
            <ac:spMk id="5" creationId="{8B5A4BC9-312A-8399-8B9C-37A1F7832E64}"/>
          </ac:spMkLst>
        </pc:spChg>
        <pc:spChg chg="del mod ord">
          <ac:chgData name="Harriet Deacon" userId="e091e412-75f2-42c3-86cd-df7eb7451b47" providerId="ADAL" clId="{0AFA703B-99E4-4C0D-B480-69BB2F2F2DFA}" dt="2024-08-26T09:36:29.974" v="860" actId="700"/>
          <ac:spMkLst>
            <pc:docMk/>
            <pc:sldMk cId="3670771771" sldId="372"/>
            <ac:spMk id="6" creationId="{8B3606BA-E22B-4B8E-016A-710FAE0DAE3F}"/>
          </ac:spMkLst>
        </pc:spChg>
        <pc:spChg chg="del">
          <ac:chgData name="Harriet Deacon" userId="e091e412-75f2-42c3-86cd-df7eb7451b47" providerId="ADAL" clId="{0AFA703B-99E4-4C0D-B480-69BB2F2F2DFA}" dt="2024-08-26T09:36:29.974" v="860" actId="700"/>
          <ac:spMkLst>
            <pc:docMk/>
            <pc:sldMk cId="3670771771" sldId="372"/>
            <ac:spMk id="7" creationId="{154A8EC0-B013-C812-EFB0-C80760A60531}"/>
          </ac:spMkLst>
        </pc:spChg>
        <pc:spChg chg="del">
          <ac:chgData name="Harriet Deacon" userId="e091e412-75f2-42c3-86cd-df7eb7451b47" providerId="ADAL" clId="{0AFA703B-99E4-4C0D-B480-69BB2F2F2DFA}" dt="2024-08-26T09:36:29.974" v="860" actId="700"/>
          <ac:spMkLst>
            <pc:docMk/>
            <pc:sldMk cId="3670771771" sldId="372"/>
            <ac:spMk id="8" creationId="{526F7269-831D-2AA7-0C7A-3356237341E9}"/>
          </ac:spMkLst>
        </pc:spChg>
        <pc:spChg chg="del">
          <ac:chgData name="Harriet Deacon" userId="e091e412-75f2-42c3-86cd-df7eb7451b47" providerId="ADAL" clId="{0AFA703B-99E4-4C0D-B480-69BB2F2F2DFA}" dt="2024-08-26T09:36:29.974" v="860" actId="700"/>
          <ac:spMkLst>
            <pc:docMk/>
            <pc:sldMk cId="3670771771" sldId="372"/>
            <ac:spMk id="9" creationId="{07273A74-2CDE-B0F9-EC94-54F7FD28D90F}"/>
          </ac:spMkLst>
        </pc:spChg>
        <pc:spChg chg="del">
          <ac:chgData name="Harriet Deacon" userId="e091e412-75f2-42c3-86cd-df7eb7451b47" providerId="ADAL" clId="{0AFA703B-99E4-4C0D-B480-69BB2F2F2DFA}" dt="2024-08-26T09:36:29.974" v="860" actId="700"/>
          <ac:spMkLst>
            <pc:docMk/>
            <pc:sldMk cId="3670771771" sldId="372"/>
            <ac:spMk id="10" creationId="{A6B11EFC-3A2F-B3A9-8892-5D4318BD2CFB}"/>
          </ac:spMkLst>
        </pc:spChg>
        <pc:spChg chg="del">
          <ac:chgData name="Harriet Deacon" userId="e091e412-75f2-42c3-86cd-df7eb7451b47" providerId="ADAL" clId="{0AFA703B-99E4-4C0D-B480-69BB2F2F2DFA}" dt="2024-08-26T09:36:29.974" v="860" actId="700"/>
          <ac:spMkLst>
            <pc:docMk/>
            <pc:sldMk cId="3670771771" sldId="372"/>
            <ac:spMk id="11" creationId="{10B79DB0-7B3F-56FB-A7C2-15E1D7148CD3}"/>
          </ac:spMkLst>
        </pc:spChg>
        <pc:spChg chg="del">
          <ac:chgData name="Harriet Deacon" userId="e091e412-75f2-42c3-86cd-df7eb7451b47" providerId="ADAL" clId="{0AFA703B-99E4-4C0D-B480-69BB2F2F2DFA}" dt="2024-08-26T09:36:29.974" v="860" actId="700"/>
          <ac:spMkLst>
            <pc:docMk/>
            <pc:sldMk cId="3670771771" sldId="372"/>
            <ac:spMk id="12" creationId="{A1279D49-EC0D-BA55-BE0C-CE34B986E018}"/>
          </ac:spMkLst>
        </pc:spChg>
        <pc:spChg chg="add mod ord">
          <ac:chgData name="Harriet Deacon" userId="e091e412-75f2-42c3-86cd-df7eb7451b47" providerId="ADAL" clId="{0AFA703B-99E4-4C0D-B480-69BB2F2F2DFA}" dt="2024-08-26T09:37:19.187" v="882" actId="20577"/>
          <ac:spMkLst>
            <pc:docMk/>
            <pc:sldMk cId="3670771771" sldId="372"/>
            <ac:spMk id="13" creationId="{3511FB31-D7C8-A680-FB1F-29238F61716B}"/>
          </ac:spMkLst>
        </pc:spChg>
        <pc:spChg chg="add mod ord">
          <ac:chgData name="Harriet Deacon" userId="e091e412-75f2-42c3-86cd-df7eb7451b47" providerId="ADAL" clId="{0AFA703B-99E4-4C0D-B480-69BB2F2F2DFA}" dt="2024-08-26T09:38:35.839" v="948" actId="20577"/>
          <ac:spMkLst>
            <pc:docMk/>
            <pc:sldMk cId="3670771771" sldId="372"/>
            <ac:spMk id="14" creationId="{FEE037C1-27AC-64A6-6A8F-FCF5C0617797}"/>
          </ac:spMkLst>
        </pc:spChg>
        <pc:spChg chg="add del mod ord">
          <ac:chgData name="Harriet Deacon" userId="e091e412-75f2-42c3-86cd-df7eb7451b47" providerId="ADAL" clId="{0AFA703B-99E4-4C0D-B480-69BB2F2F2DFA}" dt="2024-08-26T09:36:41.533" v="861" actId="22"/>
          <ac:spMkLst>
            <pc:docMk/>
            <pc:sldMk cId="3670771771" sldId="372"/>
            <ac:spMk id="15" creationId="{05847996-172C-A844-EB78-2709F0674508}"/>
          </ac:spMkLst>
        </pc:spChg>
        <pc:spChg chg="add mod ord">
          <ac:chgData name="Harriet Deacon" userId="e091e412-75f2-42c3-86cd-df7eb7451b47" providerId="ADAL" clId="{0AFA703B-99E4-4C0D-B480-69BB2F2F2DFA}" dt="2024-08-26T09:38:28.998" v="920" actId="20577"/>
          <ac:spMkLst>
            <pc:docMk/>
            <pc:sldMk cId="3670771771" sldId="372"/>
            <ac:spMk id="16" creationId="{DE7BBF80-4E7E-91C5-4D98-C4AB82C0F2EC}"/>
          </ac:spMkLst>
        </pc:spChg>
        <pc:spChg chg="add del mod ord">
          <ac:chgData name="Harriet Deacon" userId="e091e412-75f2-42c3-86cd-df7eb7451b47" providerId="ADAL" clId="{0AFA703B-99E4-4C0D-B480-69BB2F2F2DFA}" dt="2024-08-26T09:41:00.497" v="949" actId="22"/>
          <ac:spMkLst>
            <pc:docMk/>
            <pc:sldMk cId="3670771771" sldId="372"/>
            <ac:spMk id="17" creationId="{E6E11573-273C-05B5-00AB-4B5C2C25930B}"/>
          </ac:spMkLst>
        </pc:spChg>
        <pc:spChg chg="add mod">
          <ac:chgData name="Harriet Deacon" userId="e091e412-75f2-42c3-86cd-df7eb7451b47" providerId="ADAL" clId="{0AFA703B-99E4-4C0D-B480-69BB2F2F2DFA}" dt="2024-08-26T09:41:55.485" v="967" actId="1076"/>
          <ac:spMkLst>
            <pc:docMk/>
            <pc:sldMk cId="3670771771" sldId="372"/>
            <ac:spMk id="21" creationId="{D40800C4-5946-FA23-150C-5BE0E7EF5FEE}"/>
          </ac:spMkLst>
        </pc:spChg>
        <pc:picChg chg="add mod ord">
          <ac:chgData name="Harriet Deacon" userId="e091e412-75f2-42c3-86cd-df7eb7451b47" providerId="ADAL" clId="{0AFA703B-99E4-4C0D-B480-69BB2F2F2DFA}" dt="2024-08-26T09:37:06.897" v="867" actId="1076"/>
          <ac:picMkLst>
            <pc:docMk/>
            <pc:sldMk cId="3670771771" sldId="372"/>
            <ac:picMk id="19" creationId="{AE6B75BF-19E6-95B4-240E-27E55BE97D47}"/>
          </ac:picMkLst>
        </pc:picChg>
        <pc:picChg chg="add mod ord">
          <ac:chgData name="Harriet Deacon" userId="e091e412-75f2-42c3-86cd-df7eb7451b47" providerId="ADAL" clId="{0AFA703B-99E4-4C0D-B480-69BB2F2F2DFA}" dt="2024-08-26T09:41:10.239" v="952" actId="1076"/>
          <ac:picMkLst>
            <pc:docMk/>
            <pc:sldMk cId="3670771771" sldId="372"/>
            <ac:picMk id="23" creationId="{669400AE-EE1F-4900-F80B-A89872F83910}"/>
          </ac:picMkLst>
        </pc:picChg>
      </pc:sldChg>
      <pc:sldChg chg="addSp delSp modSp new mod ord">
        <pc:chgData name="Harriet Deacon" userId="e091e412-75f2-42c3-86cd-df7eb7451b47" providerId="ADAL" clId="{0AFA703B-99E4-4C0D-B480-69BB2F2F2DFA}" dt="2024-08-27T06:54:34.552" v="8386"/>
        <pc:sldMkLst>
          <pc:docMk/>
          <pc:sldMk cId="2148594507" sldId="373"/>
        </pc:sldMkLst>
        <pc:spChg chg="add del">
          <ac:chgData name="Harriet Deacon" userId="e091e412-75f2-42c3-86cd-df7eb7451b47" providerId="ADAL" clId="{0AFA703B-99E4-4C0D-B480-69BB2F2F2DFA}" dt="2024-08-26T10:21:34.111" v="1504" actId="478"/>
          <ac:spMkLst>
            <pc:docMk/>
            <pc:sldMk cId="2148594507" sldId="373"/>
            <ac:spMk id="2" creationId="{6D1A9569-191F-D9BE-3F08-C5AC7ADDE1C3}"/>
          </ac:spMkLst>
        </pc:spChg>
        <pc:spChg chg="mod">
          <ac:chgData name="Harriet Deacon" userId="e091e412-75f2-42c3-86cd-df7eb7451b47" providerId="ADAL" clId="{0AFA703B-99E4-4C0D-B480-69BB2F2F2DFA}" dt="2024-08-27T06:30:49.407" v="6250" actId="20577"/>
          <ac:spMkLst>
            <pc:docMk/>
            <pc:sldMk cId="2148594507" sldId="373"/>
            <ac:spMk id="3" creationId="{3336E53C-4E8D-F447-B5A5-EB1149E91838}"/>
          </ac:spMkLst>
        </pc:spChg>
        <pc:spChg chg="mod">
          <ac:chgData name="Harriet Deacon" userId="e091e412-75f2-42c3-86cd-df7eb7451b47" providerId="ADAL" clId="{0AFA703B-99E4-4C0D-B480-69BB2F2F2DFA}" dt="2024-08-27T06:30:43.633" v="6242" actId="20577"/>
          <ac:spMkLst>
            <pc:docMk/>
            <pc:sldMk cId="2148594507" sldId="373"/>
            <ac:spMk id="4" creationId="{6A09C55A-865C-D48C-EF09-C8C5DB136F05}"/>
          </ac:spMkLst>
        </pc:spChg>
        <pc:picChg chg="add mod">
          <ac:chgData name="Harriet Deacon" userId="e091e412-75f2-42c3-86cd-df7eb7451b47" providerId="ADAL" clId="{0AFA703B-99E4-4C0D-B480-69BB2F2F2DFA}" dt="2024-08-26T10:21:11.893" v="1499"/>
          <ac:picMkLst>
            <pc:docMk/>
            <pc:sldMk cId="2148594507" sldId="373"/>
            <ac:picMk id="5" creationId="{FF7FB4B6-90FC-DA97-C016-52CAA8616C22}"/>
          </ac:picMkLst>
        </pc:picChg>
        <pc:picChg chg="add mod">
          <ac:chgData name="Harriet Deacon" userId="e091e412-75f2-42c3-86cd-df7eb7451b47" providerId="ADAL" clId="{0AFA703B-99E4-4C0D-B480-69BB2F2F2DFA}" dt="2024-08-26T10:21:31.770" v="1503" actId="1076"/>
          <ac:picMkLst>
            <pc:docMk/>
            <pc:sldMk cId="2148594507" sldId="373"/>
            <ac:picMk id="6" creationId="{B8B3CD0E-D9F4-8F56-FAE8-B1826202DA5D}"/>
          </ac:picMkLst>
        </pc:picChg>
      </pc:sldChg>
      <pc:sldChg chg="addSp delSp modSp new mod ord chgLayout">
        <pc:chgData name="Harriet Deacon" userId="e091e412-75f2-42c3-86cd-df7eb7451b47" providerId="ADAL" clId="{0AFA703B-99E4-4C0D-B480-69BB2F2F2DFA}" dt="2024-08-27T06:28:50.956" v="6168" actId="20577"/>
        <pc:sldMkLst>
          <pc:docMk/>
          <pc:sldMk cId="652125471" sldId="374"/>
        </pc:sldMkLst>
        <pc:spChg chg="del mod ord">
          <ac:chgData name="Harriet Deacon" userId="e091e412-75f2-42c3-86cd-df7eb7451b47" providerId="ADAL" clId="{0AFA703B-99E4-4C0D-B480-69BB2F2F2DFA}" dt="2024-08-26T15:54:54.571" v="1742" actId="700"/>
          <ac:spMkLst>
            <pc:docMk/>
            <pc:sldMk cId="652125471" sldId="374"/>
            <ac:spMk id="2" creationId="{711121E0-E37E-4DB7-C5F2-DA0DBE742DFB}"/>
          </ac:spMkLst>
        </pc:spChg>
        <pc:spChg chg="del mod ord">
          <ac:chgData name="Harriet Deacon" userId="e091e412-75f2-42c3-86cd-df7eb7451b47" providerId="ADAL" clId="{0AFA703B-99E4-4C0D-B480-69BB2F2F2DFA}" dt="2024-08-26T15:54:54.571" v="1742" actId="700"/>
          <ac:spMkLst>
            <pc:docMk/>
            <pc:sldMk cId="652125471" sldId="374"/>
            <ac:spMk id="3" creationId="{1B7A62F2-0DAF-8E0F-CC1A-62C2E4D6226C}"/>
          </ac:spMkLst>
        </pc:spChg>
        <pc:spChg chg="del mod ord">
          <ac:chgData name="Harriet Deacon" userId="e091e412-75f2-42c3-86cd-df7eb7451b47" providerId="ADAL" clId="{0AFA703B-99E4-4C0D-B480-69BB2F2F2DFA}" dt="2024-08-26T15:54:54.571" v="1742" actId="700"/>
          <ac:spMkLst>
            <pc:docMk/>
            <pc:sldMk cId="652125471" sldId="374"/>
            <ac:spMk id="4" creationId="{A1E6C8A6-C0D8-CDD9-4BDE-66F5E604E098}"/>
          </ac:spMkLst>
        </pc:spChg>
        <pc:spChg chg="add mod ord">
          <ac:chgData name="Harriet Deacon" userId="e091e412-75f2-42c3-86cd-df7eb7451b47" providerId="ADAL" clId="{0AFA703B-99E4-4C0D-B480-69BB2F2F2DFA}" dt="2024-08-27T06:28:50.956" v="6168" actId="20577"/>
          <ac:spMkLst>
            <pc:docMk/>
            <pc:sldMk cId="652125471" sldId="374"/>
            <ac:spMk id="5" creationId="{38E5951A-4846-92E7-415D-BADE237C329A}"/>
          </ac:spMkLst>
        </pc:spChg>
        <pc:spChg chg="add mod ord">
          <ac:chgData name="Harriet Deacon" userId="e091e412-75f2-42c3-86cd-df7eb7451b47" providerId="ADAL" clId="{0AFA703B-99E4-4C0D-B480-69BB2F2F2DFA}" dt="2024-08-26T16:00:17.404" v="1859" actId="20577"/>
          <ac:spMkLst>
            <pc:docMk/>
            <pc:sldMk cId="652125471" sldId="374"/>
            <ac:spMk id="6" creationId="{FEFF5F88-7279-3134-A1B7-D37D48569154}"/>
          </ac:spMkLst>
        </pc:spChg>
        <pc:spChg chg="add mod ord">
          <ac:chgData name="Harriet Deacon" userId="e091e412-75f2-42c3-86cd-df7eb7451b47" providerId="ADAL" clId="{0AFA703B-99E4-4C0D-B480-69BB2F2F2DFA}" dt="2024-08-26T16:01:04.590" v="1902" actId="20577"/>
          <ac:spMkLst>
            <pc:docMk/>
            <pc:sldMk cId="652125471" sldId="374"/>
            <ac:spMk id="7" creationId="{677A3613-0731-F79E-6F5F-69DB9BBEB337}"/>
          </ac:spMkLst>
        </pc:spChg>
        <pc:spChg chg="add mod ord">
          <ac:chgData name="Harriet Deacon" userId="e091e412-75f2-42c3-86cd-df7eb7451b47" providerId="ADAL" clId="{0AFA703B-99E4-4C0D-B480-69BB2F2F2DFA}" dt="2024-08-26T16:11:01.553" v="2009" actId="20577"/>
          <ac:spMkLst>
            <pc:docMk/>
            <pc:sldMk cId="652125471" sldId="374"/>
            <ac:spMk id="8" creationId="{F57AF3EB-1D2C-EAED-E263-7295E3960C61}"/>
          </ac:spMkLst>
        </pc:spChg>
        <pc:spChg chg="add mod ord">
          <ac:chgData name="Harriet Deacon" userId="e091e412-75f2-42c3-86cd-df7eb7451b47" providerId="ADAL" clId="{0AFA703B-99E4-4C0D-B480-69BB2F2F2DFA}" dt="2024-08-26T16:11:22.146" v="2012" actId="20577"/>
          <ac:spMkLst>
            <pc:docMk/>
            <pc:sldMk cId="652125471" sldId="374"/>
            <ac:spMk id="9" creationId="{3852E56C-6ED3-CEE0-5965-9A3D8B9BADB7}"/>
          </ac:spMkLst>
        </pc:spChg>
        <pc:spChg chg="add mod ord">
          <ac:chgData name="Harriet Deacon" userId="e091e412-75f2-42c3-86cd-df7eb7451b47" providerId="ADAL" clId="{0AFA703B-99E4-4C0D-B480-69BB2F2F2DFA}" dt="2024-08-26T16:12:03.818" v="2050" actId="20577"/>
          <ac:spMkLst>
            <pc:docMk/>
            <pc:sldMk cId="652125471" sldId="374"/>
            <ac:spMk id="10" creationId="{FA4F40F3-051C-9030-FED5-7FC6FBB4E31A}"/>
          </ac:spMkLst>
        </pc:spChg>
        <pc:spChg chg="add mod ord">
          <ac:chgData name="Harriet Deacon" userId="e091e412-75f2-42c3-86cd-df7eb7451b47" providerId="ADAL" clId="{0AFA703B-99E4-4C0D-B480-69BB2F2F2DFA}" dt="2024-08-26T16:10:27.065" v="1990" actId="14100"/>
          <ac:spMkLst>
            <pc:docMk/>
            <pc:sldMk cId="652125471" sldId="374"/>
            <ac:spMk id="11" creationId="{5EC54837-B845-2BE4-5C13-7165D80B75DB}"/>
          </ac:spMkLst>
        </pc:spChg>
      </pc:sldChg>
      <pc:sldChg chg="addSp delSp modSp new mod modClrScheme chgLayout">
        <pc:chgData name="Harriet Deacon" userId="e091e412-75f2-42c3-86cd-df7eb7451b47" providerId="ADAL" clId="{0AFA703B-99E4-4C0D-B480-69BB2F2F2DFA}" dt="2024-08-26T16:28:44.776" v="2425"/>
        <pc:sldMkLst>
          <pc:docMk/>
          <pc:sldMk cId="2894231661" sldId="375"/>
        </pc:sldMkLst>
        <pc:spChg chg="del">
          <ac:chgData name="Harriet Deacon" userId="e091e412-75f2-42c3-86cd-df7eb7451b47" providerId="ADAL" clId="{0AFA703B-99E4-4C0D-B480-69BB2F2F2DFA}" dt="2024-08-26T16:06:43.298" v="1943" actId="700"/>
          <ac:spMkLst>
            <pc:docMk/>
            <pc:sldMk cId="2894231661" sldId="375"/>
            <ac:spMk id="2" creationId="{A73451F9-9B98-E5BB-68C5-B3CF7C518DE8}"/>
          </ac:spMkLst>
        </pc:spChg>
        <pc:spChg chg="del">
          <ac:chgData name="Harriet Deacon" userId="e091e412-75f2-42c3-86cd-df7eb7451b47" providerId="ADAL" clId="{0AFA703B-99E4-4C0D-B480-69BB2F2F2DFA}" dt="2024-08-26T16:06:43.298" v="1943" actId="700"/>
          <ac:spMkLst>
            <pc:docMk/>
            <pc:sldMk cId="2894231661" sldId="375"/>
            <ac:spMk id="3" creationId="{24846B3E-F88B-5456-C6B3-1EF8A93A0C09}"/>
          </ac:spMkLst>
        </pc:spChg>
        <pc:spChg chg="del mod ord">
          <ac:chgData name="Harriet Deacon" userId="e091e412-75f2-42c3-86cd-df7eb7451b47" providerId="ADAL" clId="{0AFA703B-99E4-4C0D-B480-69BB2F2F2DFA}" dt="2024-08-26T16:06:43.298" v="1943" actId="700"/>
          <ac:spMkLst>
            <pc:docMk/>
            <pc:sldMk cId="2894231661" sldId="375"/>
            <ac:spMk id="4" creationId="{6FF78538-6B57-4F6D-61FE-6930A295822D}"/>
          </ac:spMkLst>
        </pc:spChg>
        <pc:spChg chg="del mod ord">
          <ac:chgData name="Harriet Deacon" userId="e091e412-75f2-42c3-86cd-df7eb7451b47" providerId="ADAL" clId="{0AFA703B-99E4-4C0D-B480-69BB2F2F2DFA}" dt="2024-08-26T16:06:43.298" v="1943" actId="700"/>
          <ac:spMkLst>
            <pc:docMk/>
            <pc:sldMk cId="2894231661" sldId="375"/>
            <ac:spMk id="5" creationId="{BE6D3E0D-8C2A-01ED-93C7-436D65CAE0E5}"/>
          </ac:spMkLst>
        </pc:spChg>
        <pc:spChg chg="add mod ord">
          <ac:chgData name="Harriet Deacon" userId="e091e412-75f2-42c3-86cd-df7eb7451b47" providerId="ADAL" clId="{0AFA703B-99E4-4C0D-B480-69BB2F2F2DFA}" dt="2024-08-26T16:07:06.185" v="1958" actId="5793"/>
          <ac:spMkLst>
            <pc:docMk/>
            <pc:sldMk cId="2894231661" sldId="375"/>
            <ac:spMk id="6" creationId="{0613F48A-D57E-DF8C-30C8-EF94F440FF4A}"/>
          </ac:spMkLst>
        </pc:spChg>
        <pc:spChg chg="add mod ord">
          <ac:chgData name="Harriet Deacon" userId="e091e412-75f2-42c3-86cd-df7eb7451b47" providerId="ADAL" clId="{0AFA703B-99E4-4C0D-B480-69BB2F2F2DFA}" dt="2024-08-26T16:28:44.776" v="2425"/>
          <ac:spMkLst>
            <pc:docMk/>
            <pc:sldMk cId="2894231661" sldId="375"/>
            <ac:spMk id="7" creationId="{3ABA0FE6-51C0-EB96-F3B6-2FFA3AA4EF42}"/>
          </ac:spMkLst>
        </pc:spChg>
      </pc:sldChg>
      <pc:sldChg chg="addSp delSp modSp new mod ord">
        <pc:chgData name="Harriet Deacon" userId="e091e412-75f2-42c3-86cd-df7eb7451b47" providerId="ADAL" clId="{0AFA703B-99E4-4C0D-B480-69BB2F2F2DFA}" dt="2024-08-27T06:38:30.663" v="6479"/>
        <pc:sldMkLst>
          <pc:docMk/>
          <pc:sldMk cId="2255793516" sldId="376"/>
        </pc:sldMkLst>
        <pc:spChg chg="mod">
          <ac:chgData name="Harriet Deacon" userId="e091e412-75f2-42c3-86cd-df7eb7451b47" providerId="ADAL" clId="{0AFA703B-99E4-4C0D-B480-69BB2F2F2DFA}" dt="2024-08-26T19:44:28.735" v="5671" actId="14100"/>
          <ac:spMkLst>
            <pc:docMk/>
            <pc:sldMk cId="2255793516" sldId="376"/>
            <ac:spMk id="2" creationId="{5D51355D-9697-904E-9679-617B71775D8C}"/>
          </ac:spMkLst>
        </pc:spChg>
        <pc:spChg chg="del">
          <ac:chgData name="Harriet Deacon" userId="e091e412-75f2-42c3-86cd-df7eb7451b47" providerId="ADAL" clId="{0AFA703B-99E4-4C0D-B480-69BB2F2F2DFA}" dt="2024-08-26T18:10:40.679" v="2824" actId="478"/>
          <ac:spMkLst>
            <pc:docMk/>
            <pc:sldMk cId="2255793516" sldId="376"/>
            <ac:spMk id="3" creationId="{01A863F4-884D-326D-E777-ECE4CE6F86C6}"/>
          </ac:spMkLst>
        </pc:spChg>
        <pc:spChg chg="del">
          <ac:chgData name="Harriet Deacon" userId="e091e412-75f2-42c3-86cd-df7eb7451b47" providerId="ADAL" clId="{0AFA703B-99E4-4C0D-B480-69BB2F2F2DFA}" dt="2024-08-26T18:10:40.679" v="2824" actId="478"/>
          <ac:spMkLst>
            <pc:docMk/>
            <pc:sldMk cId="2255793516" sldId="376"/>
            <ac:spMk id="4" creationId="{42EC8D66-D2FC-2C32-9BC6-67AF7235FCFD}"/>
          </ac:spMkLst>
        </pc:spChg>
        <pc:spChg chg="del">
          <ac:chgData name="Harriet Deacon" userId="e091e412-75f2-42c3-86cd-df7eb7451b47" providerId="ADAL" clId="{0AFA703B-99E4-4C0D-B480-69BB2F2F2DFA}" dt="2024-08-26T18:10:40.679" v="2824" actId="478"/>
          <ac:spMkLst>
            <pc:docMk/>
            <pc:sldMk cId="2255793516" sldId="376"/>
            <ac:spMk id="5" creationId="{898CCD1B-6B1A-64F9-40FC-CBCE2DE52A45}"/>
          </ac:spMkLst>
        </pc:spChg>
        <pc:spChg chg="add mod">
          <ac:chgData name="Harriet Deacon" userId="e091e412-75f2-42c3-86cd-df7eb7451b47" providerId="ADAL" clId="{0AFA703B-99E4-4C0D-B480-69BB2F2F2DFA}" dt="2024-08-26T18:44:50.949" v="3524" actId="1076"/>
          <ac:spMkLst>
            <pc:docMk/>
            <pc:sldMk cId="2255793516" sldId="376"/>
            <ac:spMk id="8" creationId="{27D85BEB-57EC-FB91-543E-DE4D8E9AD67A}"/>
          </ac:spMkLst>
        </pc:spChg>
        <pc:picChg chg="add mod modCrop">
          <ac:chgData name="Harriet Deacon" userId="e091e412-75f2-42c3-86cd-df7eb7451b47" providerId="ADAL" clId="{0AFA703B-99E4-4C0D-B480-69BB2F2F2DFA}" dt="2024-08-26T18:57:25.215" v="3983" actId="1076"/>
          <ac:picMkLst>
            <pc:docMk/>
            <pc:sldMk cId="2255793516" sldId="376"/>
            <ac:picMk id="6" creationId="{DC6EBF2F-EA1C-6805-4B6F-E6A62D108E4C}"/>
          </ac:picMkLst>
        </pc:picChg>
        <pc:picChg chg="add mod modCrop">
          <ac:chgData name="Harriet Deacon" userId="e091e412-75f2-42c3-86cd-df7eb7451b47" providerId="ADAL" clId="{0AFA703B-99E4-4C0D-B480-69BB2F2F2DFA}" dt="2024-08-26T18:57:21.121" v="3982" actId="14100"/>
          <ac:picMkLst>
            <pc:docMk/>
            <pc:sldMk cId="2255793516" sldId="376"/>
            <ac:picMk id="7" creationId="{A3C2F8D6-C3BD-3442-432A-5B5160FBEB1E}"/>
          </ac:picMkLst>
        </pc:picChg>
      </pc:sldChg>
      <pc:sldChg chg="addSp delSp modSp new mod ord">
        <pc:chgData name="Harriet Deacon" userId="e091e412-75f2-42c3-86cd-df7eb7451b47" providerId="ADAL" clId="{0AFA703B-99E4-4C0D-B480-69BB2F2F2DFA}" dt="2024-08-26T19:07:10.476" v="4188" actId="14100"/>
        <pc:sldMkLst>
          <pc:docMk/>
          <pc:sldMk cId="269765838" sldId="377"/>
        </pc:sldMkLst>
        <pc:spChg chg="add del">
          <ac:chgData name="Harriet Deacon" userId="e091e412-75f2-42c3-86cd-df7eb7451b47" providerId="ADAL" clId="{0AFA703B-99E4-4C0D-B480-69BB2F2F2DFA}" dt="2024-08-26T18:28:35.409" v="3186" actId="478"/>
          <ac:spMkLst>
            <pc:docMk/>
            <pc:sldMk cId="269765838" sldId="377"/>
            <ac:spMk id="2" creationId="{83F8B044-2E9E-71FA-DD3D-CDAC5453AB4F}"/>
          </ac:spMkLst>
        </pc:spChg>
        <pc:spChg chg="mod">
          <ac:chgData name="Harriet Deacon" userId="e091e412-75f2-42c3-86cd-df7eb7451b47" providerId="ADAL" clId="{0AFA703B-99E4-4C0D-B480-69BB2F2F2DFA}" dt="2024-08-26T18:40:44.416" v="3510" actId="20577"/>
          <ac:spMkLst>
            <pc:docMk/>
            <pc:sldMk cId="269765838" sldId="377"/>
            <ac:spMk id="3" creationId="{7DA0FBEC-A1BF-C095-9668-31F934C19D36}"/>
          </ac:spMkLst>
        </pc:spChg>
        <pc:spChg chg="mod">
          <ac:chgData name="Harriet Deacon" userId="e091e412-75f2-42c3-86cd-df7eb7451b47" providerId="ADAL" clId="{0AFA703B-99E4-4C0D-B480-69BB2F2F2DFA}" dt="2024-08-26T19:07:06.936" v="4187" actId="14100"/>
          <ac:spMkLst>
            <pc:docMk/>
            <pc:sldMk cId="269765838" sldId="377"/>
            <ac:spMk id="4" creationId="{5587DC65-CF47-13AE-2D20-65FA5FF3633C}"/>
          </ac:spMkLst>
        </pc:spChg>
        <pc:picChg chg="add mod modCrop">
          <ac:chgData name="Harriet Deacon" userId="e091e412-75f2-42c3-86cd-df7eb7451b47" providerId="ADAL" clId="{0AFA703B-99E4-4C0D-B480-69BB2F2F2DFA}" dt="2024-08-26T19:06:34.984" v="4184" actId="1076"/>
          <ac:picMkLst>
            <pc:docMk/>
            <pc:sldMk cId="269765838" sldId="377"/>
            <ac:picMk id="5" creationId="{1571ABD1-AF6C-C7BB-5B3B-0DF3BA087DF6}"/>
          </ac:picMkLst>
        </pc:picChg>
        <pc:picChg chg="add mod">
          <ac:chgData name="Harriet Deacon" userId="e091e412-75f2-42c3-86cd-df7eb7451b47" providerId="ADAL" clId="{0AFA703B-99E4-4C0D-B480-69BB2F2F2DFA}" dt="2024-08-26T19:07:10.476" v="4188" actId="14100"/>
          <ac:picMkLst>
            <pc:docMk/>
            <pc:sldMk cId="269765838" sldId="377"/>
            <ac:picMk id="6" creationId="{C9E0DBE4-AE09-C391-9747-659BDD4F827D}"/>
          </ac:picMkLst>
        </pc:picChg>
        <pc:picChg chg="add del">
          <ac:chgData name="Harriet Deacon" userId="e091e412-75f2-42c3-86cd-df7eb7451b47" providerId="ADAL" clId="{0AFA703B-99E4-4C0D-B480-69BB2F2F2DFA}" dt="2024-08-26T18:28:35.409" v="3186" actId="478"/>
          <ac:picMkLst>
            <pc:docMk/>
            <pc:sldMk cId="269765838" sldId="377"/>
            <ac:picMk id="1026" creationId="{BA6F1854-90CF-F73A-380B-EEA6B043F790}"/>
          </ac:picMkLst>
        </pc:picChg>
      </pc:sldChg>
      <pc:sldChg chg="modSp mod ord">
        <pc:chgData name="Harriet Deacon" userId="e091e412-75f2-42c3-86cd-df7eb7451b47" providerId="ADAL" clId="{0AFA703B-99E4-4C0D-B480-69BB2F2F2DFA}" dt="2024-08-26T20:01:29.735" v="5810"/>
        <pc:sldMkLst>
          <pc:docMk/>
          <pc:sldMk cId="3092394411" sldId="378"/>
        </pc:sldMkLst>
        <pc:spChg chg="mod">
          <ac:chgData name="Harriet Deacon" userId="e091e412-75f2-42c3-86cd-df7eb7451b47" providerId="ADAL" clId="{0AFA703B-99E4-4C0D-B480-69BB2F2F2DFA}" dt="2024-08-26T19:25:33.937" v="4816" actId="20577"/>
          <ac:spMkLst>
            <pc:docMk/>
            <pc:sldMk cId="3092394411" sldId="378"/>
            <ac:spMk id="13" creationId="{8AEAE347-48E7-04CD-B33E-425C4D87B575}"/>
          </ac:spMkLst>
        </pc:spChg>
      </pc:sldChg>
      <pc:sldChg chg="delSp modSp new mod ord">
        <pc:chgData name="Harriet Deacon" userId="e091e412-75f2-42c3-86cd-df7eb7451b47" providerId="ADAL" clId="{0AFA703B-99E4-4C0D-B480-69BB2F2F2DFA}" dt="2024-08-27T06:28:15.862" v="6151"/>
        <pc:sldMkLst>
          <pc:docMk/>
          <pc:sldMk cId="3334069767" sldId="379"/>
        </pc:sldMkLst>
        <pc:spChg chg="mod">
          <ac:chgData name="Harriet Deacon" userId="e091e412-75f2-42c3-86cd-df7eb7451b47" providerId="ADAL" clId="{0AFA703B-99E4-4C0D-B480-69BB2F2F2DFA}" dt="2024-08-26T18:59:35.154" v="4035" actId="27636"/>
          <ac:spMkLst>
            <pc:docMk/>
            <pc:sldMk cId="3334069767" sldId="379"/>
            <ac:spMk id="2" creationId="{F677FD02-87C7-B10A-E2AE-F81035E237B4}"/>
          </ac:spMkLst>
        </pc:spChg>
        <pc:spChg chg="mod">
          <ac:chgData name="Harriet Deacon" userId="e091e412-75f2-42c3-86cd-df7eb7451b47" providerId="ADAL" clId="{0AFA703B-99E4-4C0D-B480-69BB2F2F2DFA}" dt="2024-08-26T18:59:40.336" v="4054" actId="20577"/>
          <ac:spMkLst>
            <pc:docMk/>
            <pc:sldMk cId="3334069767" sldId="379"/>
            <ac:spMk id="3" creationId="{79EC6A1A-1B2A-A9A8-B413-4060A1EA16EC}"/>
          </ac:spMkLst>
        </pc:spChg>
        <pc:spChg chg="mod">
          <ac:chgData name="Harriet Deacon" userId="e091e412-75f2-42c3-86cd-df7eb7451b47" providerId="ADAL" clId="{0AFA703B-99E4-4C0D-B480-69BB2F2F2DFA}" dt="2024-08-26T19:12:35.197" v="4504" actId="20577"/>
          <ac:spMkLst>
            <pc:docMk/>
            <pc:sldMk cId="3334069767" sldId="379"/>
            <ac:spMk id="4" creationId="{0B0E94D7-859A-490F-5F9B-2068692EC489}"/>
          </ac:spMkLst>
        </pc:spChg>
        <pc:spChg chg="mod">
          <ac:chgData name="Harriet Deacon" userId="e091e412-75f2-42c3-86cd-df7eb7451b47" providerId="ADAL" clId="{0AFA703B-99E4-4C0D-B480-69BB2F2F2DFA}" dt="2024-08-26T19:00:08.721" v="4126" actId="20577"/>
          <ac:spMkLst>
            <pc:docMk/>
            <pc:sldMk cId="3334069767" sldId="379"/>
            <ac:spMk id="5" creationId="{743332F9-8CB6-A56C-AD98-CD40E84B8DBC}"/>
          </ac:spMkLst>
        </pc:spChg>
        <pc:spChg chg="mod">
          <ac:chgData name="Harriet Deacon" userId="e091e412-75f2-42c3-86cd-df7eb7451b47" providerId="ADAL" clId="{0AFA703B-99E4-4C0D-B480-69BB2F2F2DFA}" dt="2024-08-26T19:12:15.777" v="4488" actId="20577"/>
          <ac:spMkLst>
            <pc:docMk/>
            <pc:sldMk cId="3334069767" sldId="379"/>
            <ac:spMk id="6" creationId="{14C4ACC2-AAB9-1D22-5443-2C700F4F6BB2}"/>
          </ac:spMkLst>
        </pc:spChg>
        <pc:spChg chg="mod">
          <ac:chgData name="Harriet Deacon" userId="e091e412-75f2-42c3-86cd-df7eb7451b47" providerId="ADAL" clId="{0AFA703B-99E4-4C0D-B480-69BB2F2F2DFA}" dt="2024-08-26T19:00:14.304" v="4145" actId="20577"/>
          <ac:spMkLst>
            <pc:docMk/>
            <pc:sldMk cId="3334069767" sldId="379"/>
            <ac:spMk id="7" creationId="{27D5F3A0-E432-4270-6406-DDF2439A346F}"/>
          </ac:spMkLst>
        </pc:spChg>
        <pc:spChg chg="mod">
          <ac:chgData name="Harriet Deacon" userId="e091e412-75f2-42c3-86cd-df7eb7451b47" providerId="ADAL" clId="{0AFA703B-99E4-4C0D-B480-69BB2F2F2DFA}" dt="2024-08-26T19:17:39.770" v="4708" actId="20577"/>
          <ac:spMkLst>
            <pc:docMk/>
            <pc:sldMk cId="3334069767" sldId="379"/>
            <ac:spMk id="8" creationId="{76AAD480-D525-419B-F1B5-74EE836EA4A0}"/>
          </ac:spMkLst>
        </pc:spChg>
        <pc:spChg chg="del">
          <ac:chgData name="Harriet Deacon" userId="e091e412-75f2-42c3-86cd-df7eb7451b47" providerId="ADAL" clId="{0AFA703B-99E4-4C0D-B480-69BB2F2F2DFA}" dt="2024-08-26T19:07:57.428" v="4239" actId="478"/>
          <ac:spMkLst>
            <pc:docMk/>
            <pc:sldMk cId="3334069767" sldId="379"/>
            <ac:spMk id="9" creationId="{2D0289CD-5524-E5AF-29CA-B4F0AF6A9304}"/>
          </ac:spMkLst>
        </pc:spChg>
        <pc:spChg chg="del">
          <ac:chgData name="Harriet Deacon" userId="e091e412-75f2-42c3-86cd-df7eb7451b47" providerId="ADAL" clId="{0AFA703B-99E4-4C0D-B480-69BB2F2F2DFA}" dt="2024-08-26T19:07:53.722" v="4238" actId="478"/>
          <ac:spMkLst>
            <pc:docMk/>
            <pc:sldMk cId="3334069767" sldId="379"/>
            <ac:spMk id="10" creationId="{49996ACE-1DFD-1A20-0513-7BBC5D93EC1E}"/>
          </ac:spMkLst>
        </pc:spChg>
        <pc:spChg chg="del">
          <ac:chgData name="Harriet Deacon" userId="e091e412-75f2-42c3-86cd-df7eb7451b47" providerId="ADAL" clId="{0AFA703B-99E4-4C0D-B480-69BB2F2F2DFA}" dt="2024-08-26T19:08:04.899" v="4240" actId="478"/>
          <ac:spMkLst>
            <pc:docMk/>
            <pc:sldMk cId="3334069767" sldId="379"/>
            <ac:spMk id="11" creationId="{28D8EE05-B45C-8CF1-71B5-7DBBBB1547A0}"/>
          </ac:spMkLst>
        </pc:spChg>
      </pc:sldChg>
      <pc:sldChg chg="del ord">
        <pc:chgData name="Harriet Deacon" userId="e091e412-75f2-42c3-86cd-df7eb7451b47" providerId="ADAL" clId="{0AFA703B-99E4-4C0D-B480-69BB2F2F2DFA}" dt="2024-08-27T06:22:09.921" v="5959" actId="2696"/>
        <pc:sldMkLst>
          <pc:docMk/>
          <pc:sldMk cId="849603267" sldId="380"/>
        </pc:sldMkLst>
      </pc:sldChg>
      <pc:sldChg chg="modSp mod ord">
        <pc:chgData name="Harriet Deacon" userId="e091e412-75f2-42c3-86cd-df7eb7451b47" providerId="ADAL" clId="{0AFA703B-99E4-4C0D-B480-69BB2F2F2DFA}" dt="2024-08-27T06:24:27.360" v="5966" actId="13926"/>
        <pc:sldMkLst>
          <pc:docMk/>
          <pc:sldMk cId="1656573724" sldId="380"/>
        </pc:sldMkLst>
        <pc:spChg chg="mod">
          <ac:chgData name="Harriet Deacon" userId="e091e412-75f2-42c3-86cd-df7eb7451b47" providerId="ADAL" clId="{0AFA703B-99E4-4C0D-B480-69BB2F2F2DFA}" dt="2024-08-27T06:24:27.360" v="5966" actId="13926"/>
          <ac:spMkLst>
            <pc:docMk/>
            <pc:sldMk cId="1656573724" sldId="380"/>
            <ac:spMk id="3" creationId="{95B371F2-DBA5-415A-82C8-651F587B857A}"/>
          </ac:spMkLst>
        </pc:spChg>
      </pc:sldChg>
      <pc:sldChg chg="add del">
        <pc:chgData name="Harriet Deacon" userId="e091e412-75f2-42c3-86cd-df7eb7451b47" providerId="ADAL" clId="{0AFA703B-99E4-4C0D-B480-69BB2F2F2DFA}" dt="2024-08-27T06:22:21.660" v="5961"/>
        <pc:sldMkLst>
          <pc:docMk/>
          <pc:sldMk cId="2693119224" sldId="380"/>
        </pc:sldMkLst>
      </pc:sldChg>
      <pc:sldChg chg="add del">
        <pc:chgData name="Harriet Deacon" userId="e091e412-75f2-42c3-86cd-df7eb7451b47" providerId="ADAL" clId="{0AFA703B-99E4-4C0D-B480-69BB2F2F2DFA}" dt="2024-08-27T06:22:21.660" v="5961"/>
        <pc:sldMkLst>
          <pc:docMk/>
          <pc:sldMk cId="2401204280" sldId="381"/>
        </pc:sldMkLst>
      </pc:sldChg>
      <pc:sldChg chg="ord">
        <pc:chgData name="Harriet Deacon" userId="e091e412-75f2-42c3-86cd-df7eb7451b47" providerId="ADAL" clId="{0AFA703B-99E4-4C0D-B480-69BB2F2F2DFA}" dt="2024-08-27T06:23:50.651" v="5965"/>
        <pc:sldMkLst>
          <pc:docMk/>
          <pc:sldMk cId="2795216932" sldId="381"/>
        </pc:sldMkLst>
      </pc:sldChg>
      <pc:sldChg chg="delSp modSp add del mod ord modNotesTx">
        <pc:chgData name="Harriet Deacon" userId="e091e412-75f2-42c3-86cd-df7eb7451b47" providerId="ADAL" clId="{0AFA703B-99E4-4C0D-B480-69BB2F2F2DFA}" dt="2024-08-27T06:22:09.921" v="5959" actId="2696"/>
        <pc:sldMkLst>
          <pc:docMk/>
          <pc:sldMk cId="4169301657" sldId="381"/>
        </pc:sldMkLst>
        <pc:spChg chg="mod">
          <ac:chgData name="Harriet Deacon" userId="e091e412-75f2-42c3-86cd-df7eb7451b47" providerId="ADAL" clId="{0AFA703B-99E4-4C0D-B480-69BB2F2F2DFA}" dt="2024-08-26T19:22:44.040" v="4751" actId="20577"/>
          <ac:spMkLst>
            <pc:docMk/>
            <pc:sldMk cId="4169301657" sldId="381"/>
            <ac:spMk id="2" creationId="{8C543F67-9C70-4748-8C0C-3A7863422F99}"/>
          </ac:spMkLst>
        </pc:spChg>
        <pc:spChg chg="mod">
          <ac:chgData name="Harriet Deacon" userId="e091e412-75f2-42c3-86cd-df7eb7451b47" providerId="ADAL" clId="{0AFA703B-99E4-4C0D-B480-69BB2F2F2DFA}" dt="2024-08-26T19:54:46.248" v="5770" actId="14100"/>
          <ac:spMkLst>
            <pc:docMk/>
            <pc:sldMk cId="4169301657" sldId="381"/>
            <ac:spMk id="3" creationId="{95B371F2-DBA5-415A-82C8-651F587B857A}"/>
          </ac:spMkLst>
        </pc:spChg>
        <pc:spChg chg="del">
          <ac:chgData name="Harriet Deacon" userId="e091e412-75f2-42c3-86cd-df7eb7451b47" providerId="ADAL" clId="{0AFA703B-99E4-4C0D-B480-69BB2F2F2DFA}" dt="2024-08-26T19:23:25.706" v="4753" actId="478"/>
          <ac:spMkLst>
            <pc:docMk/>
            <pc:sldMk cId="4169301657" sldId="381"/>
            <ac:spMk id="5" creationId="{BBB4098D-2597-5ACE-E35E-45D2BB773D00}"/>
          </ac:spMkLst>
        </pc:spChg>
      </pc:sldChg>
      <pc:sldChg chg="ord">
        <pc:chgData name="Harriet Deacon" userId="e091e412-75f2-42c3-86cd-df7eb7451b47" providerId="ADAL" clId="{0AFA703B-99E4-4C0D-B480-69BB2F2F2DFA}" dt="2024-08-27T06:23:50.651" v="5965"/>
        <pc:sldMkLst>
          <pc:docMk/>
          <pc:sldMk cId="951412541" sldId="771"/>
        </pc:sldMkLst>
      </pc:sldChg>
      <pc:sldChg chg="del ord">
        <pc:chgData name="Harriet Deacon" userId="e091e412-75f2-42c3-86cd-df7eb7451b47" providerId="ADAL" clId="{0AFA703B-99E4-4C0D-B480-69BB2F2F2DFA}" dt="2024-08-27T06:22:09.921" v="5959" actId="2696"/>
        <pc:sldMkLst>
          <pc:docMk/>
          <pc:sldMk cId="1191275164" sldId="771"/>
        </pc:sldMkLst>
      </pc:sldChg>
      <pc:sldChg chg="add del">
        <pc:chgData name="Harriet Deacon" userId="e091e412-75f2-42c3-86cd-df7eb7451b47" providerId="ADAL" clId="{0AFA703B-99E4-4C0D-B480-69BB2F2F2DFA}" dt="2024-08-27T06:22:21.660" v="5961"/>
        <pc:sldMkLst>
          <pc:docMk/>
          <pc:sldMk cId="1345001313" sldId="771"/>
        </pc:sldMkLst>
      </pc:sldChg>
      <pc:sldChg chg="addSp delSp modSp new mod modClrScheme chgLayout">
        <pc:chgData name="Harriet Deacon" userId="e091e412-75f2-42c3-86cd-df7eb7451b47" providerId="ADAL" clId="{0AFA703B-99E4-4C0D-B480-69BB2F2F2DFA}" dt="2024-08-27T06:19:22.283" v="5909" actId="14100"/>
        <pc:sldMkLst>
          <pc:docMk/>
          <pc:sldMk cId="3129339204" sldId="772"/>
        </pc:sldMkLst>
        <pc:spChg chg="add del">
          <ac:chgData name="Harriet Deacon" userId="e091e412-75f2-42c3-86cd-df7eb7451b47" providerId="ADAL" clId="{0AFA703B-99E4-4C0D-B480-69BB2F2F2DFA}" dt="2024-08-27T06:16:05.946" v="5832" actId="478"/>
          <ac:spMkLst>
            <pc:docMk/>
            <pc:sldMk cId="3129339204" sldId="772"/>
            <ac:spMk id="2" creationId="{EC2BEE7C-111B-45DA-1FE5-BCB17E50F929}"/>
          </ac:spMkLst>
        </pc:spChg>
        <pc:spChg chg="add del mod">
          <ac:chgData name="Harriet Deacon" userId="e091e412-75f2-42c3-86cd-df7eb7451b47" providerId="ADAL" clId="{0AFA703B-99E4-4C0D-B480-69BB2F2F2DFA}" dt="2024-08-27T06:17:32.821" v="5884" actId="20577"/>
          <ac:spMkLst>
            <pc:docMk/>
            <pc:sldMk cId="3129339204" sldId="772"/>
            <ac:spMk id="3" creationId="{618FFF17-D2CD-7823-5BCA-79703491FE60}"/>
          </ac:spMkLst>
        </pc:spChg>
        <pc:spChg chg="mod">
          <ac:chgData name="Harriet Deacon" userId="e091e412-75f2-42c3-86cd-df7eb7451b47" providerId="ADAL" clId="{0AFA703B-99E4-4C0D-B480-69BB2F2F2DFA}" dt="2024-08-27T06:18:21.006" v="5897" actId="21"/>
          <ac:spMkLst>
            <pc:docMk/>
            <pc:sldMk cId="3129339204" sldId="772"/>
            <ac:spMk id="4" creationId="{A68DE852-B0D4-8CE9-20CF-61A79BA980DA}"/>
          </ac:spMkLst>
        </pc:spChg>
        <pc:spChg chg="add mod">
          <ac:chgData name="Harriet Deacon" userId="e091e412-75f2-42c3-86cd-df7eb7451b47" providerId="ADAL" clId="{0AFA703B-99E4-4C0D-B480-69BB2F2F2DFA}" dt="2024-08-27T06:19:22.283" v="5909" actId="14100"/>
          <ac:spMkLst>
            <pc:docMk/>
            <pc:sldMk cId="3129339204" sldId="772"/>
            <ac:spMk id="10" creationId="{4A645B63-86E6-0D56-1184-B38477DD181E}"/>
          </ac:spMkLst>
        </pc:spChg>
        <pc:spChg chg="add del mod">
          <ac:chgData name="Harriet Deacon" userId="e091e412-75f2-42c3-86cd-df7eb7451b47" providerId="ADAL" clId="{0AFA703B-99E4-4C0D-B480-69BB2F2F2DFA}" dt="2024-08-27T06:16:01.322" v="5830" actId="26606"/>
          <ac:spMkLst>
            <pc:docMk/>
            <pc:sldMk cId="3129339204" sldId="772"/>
            <ac:spMk id="11" creationId="{CD9F2B00-0277-6C3F-8CA6-87BC0954972C}"/>
          </ac:spMkLst>
        </pc:spChg>
        <pc:spChg chg="add del mod">
          <ac:chgData name="Harriet Deacon" userId="e091e412-75f2-42c3-86cd-df7eb7451b47" providerId="ADAL" clId="{0AFA703B-99E4-4C0D-B480-69BB2F2F2DFA}" dt="2024-08-27T06:16:01.322" v="5830" actId="26606"/>
          <ac:spMkLst>
            <pc:docMk/>
            <pc:sldMk cId="3129339204" sldId="772"/>
            <ac:spMk id="13" creationId="{5B711912-3959-D184-545A-63F1DF037754}"/>
          </ac:spMkLst>
        </pc:spChg>
        <pc:spChg chg="add del mod">
          <ac:chgData name="Harriet Deacon" userId="e091e412-75f2-42c3-86cd-df7eb7451b47" providerId="ADAL" clId="{0AFA703B-99E4-4C0D-B480-69BB2F2F2DFA}" dt="2024-08-27T06:16:01.322" v="5830" actId="26606"/>
          <ac:spMkLst>
            <pc:docMk/>
            <pc:sldMk cId="3129339204" sldId="772"/>
            <ac:spMk id="15" creationId="{25C673F1-F4A0-4519-BD4D-EACA6775DF71}"/>
          </ac:spMkLst>
        </pc:spChg>
        <pc:spChg chg="add del mod">
          <ac:chgData name="Harriet Deacon" userId="e091e412-75f2-42c3-86cd-df7eb7451b47" providerId="ADAL" clId="{0AFA703B-99E4-4C0D-B480-69BB2F2F2DFA}" dt="2024-08-27T06:16:01.322" v="5830" actId="26606"/>
          <ac:spMkLst>
            <pc:docMk/>
            <pc:sldMk cId="3129339204" sldId="772"/>
            <ac:spMk id="17" creationId="{D562CDB7-124F-E512-825E-E556394416A7}"/>
          </ac:spMkLst>
        </pc:spChg>
        <pc:picChg chg="add del mod ord">
          <ac:chgData name="Harriet Deacon" userId="e091e412-75f2-42c3-86cd-df7eb7451b47" providerId="ADAL" clId="{0AFA703B-99E4-4C0D-B480-69BB2F2F2DFA}" dt="2024-08-27T06:16:02.296" v="5831" actId="22"/>
          <ac:picMkLst>
            <pc:docMk/>
            <pc:sldMk cId="3129339204" sldId="772"/>
            <ac:picMk id="6" creationId="{B1C2F35A-EE72-B526-21CD-5465146CA65F}"/>
          </ac:picMkLst>
        </pc:picChg>
        <pc:picChg chg="add del mod">
          <ac:chgData name="Harriet Deacon" userId="e091e412-75f2-42c3-86cd-df7eb7451b47" providerId="ADAL" clId="{0AFA703B-99E4-4C0D-B480-69BB2F2F2DFA}" dt="2024-08-27T06:17:23.039" v="5859" actId="478"/>
          <ac:picMkLst>
            <pc:docMk/>
            <pc:sldMk cId="3129339204" sldId="772"/>
            <ac:picMk id="8" creationId="{2DE83835-6050-0F0C-D2A3-010BA7A0D7E5}"/>
          </ac:picMkLst>
        </pc:picChg>
      </pc:sldChg>
      <pc:sldChg chg="addSp delSp modSp new mod modClrScheme chgLayout">
        <pc:chgData name="Harriet Deacon" userId="e091e412-75f2-42c3-86cd-df7eb7451b47" providerId="ADAL" clId="{0AFA703B-99E4-4C0D-B480-69BB2F2F2DFA}" dt="2024-08-27T06:17:18.144" v="5858" actId="207"/>
        <pc:sldMkLst>
          <pc:docMk/>
          <pc:sldMk cId="2586943291" sldId="773"/>
        </pc:sldMkLst>
        <pc:spChg chg="del">
          <ac:chgData name="Harriet Deacon" userId="e091e412-75f2-42c3-86cd-df7eb7451b47" providerId="ADAL" clId="{0AFA703B-99E4-4C0D-B480-69BB2F2F2DFA}" dt="2024-08-27T06:16:28.588" v="5837" actId="700"/>
          <ac:spMkLst>
            <pc:docMk/>
            <pc:sldMk cId="2586943291" sldId="773"/>
            <ac:spMk id="2" creationId="{F219F056-D4E0-FEFF-49F8-D886C2C68889}"/>
          </ac:spMkLst>
        </pc:spChg>
        <pc:spChg chg="del mod ord">
          <ac:chgData name="Harriet Deacon" userId="e091e412-75f2-42c3-86cd-df7eb7451b47" providerId="ADAL" clId="{0AFA703B-99E4-4C0D-B480-69BB2F2F2DFA}" dt="2024-08-27T06:16:28.588" v="5837" actId="700"/>
          <ac:spMkLst>
            <pc:docMk/>
            <pc:sldMk cId="2586943291" sldId="773"/>
            <ac:spMk id="3" creationId="{9E511BC6-81F0-E481-A148-BF532D620A1D}"/>
          </ac:spMkLst>
        </pc:spChg>
        <pc:spChg chg="del">
          <ac:chgData name="Harriet Deacon" userId="e091e412-75f2-42c3-86cd-df7eb7451b47" providerId="ADAL" clId="{0AFA703B-99E4-4C0D-B480-69BB2F2F2DFA}" dt="2024-08-27T06:16:28.588" v="5837" actId="700"/>
          <ac:spMkLst>
            <pc:docMk/>
            <pc:sldMk cId="2586943291" sldId="773"/>
            <ac:spMk id="4" creationId="{96B5590E-D6F9-2A77-E75A-52DE0D7E92BE}"/>
          </ac:spMkLst>
        </pc:spChg>
        <pc:spChg chg="add del mod ord">
          <ac:chgData name="Harriet Deacon" userId="e091e412-75f2-42c3-86cd-df7eb7451b47" providerId="ADAL" clId="{0AFA703B-99E4-4C0D-B480-69BB2F2F2DFA}" dt="2024-08-27T06:16:36.217" v="5839" actId="26606"/>
          <ac:spMkLst>
            <pc:docMk/>
            <pc:sldMk cId="2586943291" sldId="773"/>
            <ac:spMk id="5" creationId="{DD847E45-2941-F058-1DDC-1CC467336F9F}"/>
          </ac:spMkLst>
        </pc:spChg>
        <pc:spChg chg="add mod">
          <ac:chgData name="Harriet Deacon" userId="e091e412-75f2-42c3-86cd-df7eb7451b47" providerId="ADAL" clId="{0AFA703B-99E4-4C0D-B480-69BB2F2F2DFA}" dt="2024-08-27T06:17:18.144" v="5858" actId="207"/>
          <ac:spMkLst>
            <pc:docMk/>
            <pc:sldMk cId="2586943291" sldId="773"/>
            <ac:spMk id="8" creationId="{5F56856A-6753-D4DA-3DEF-E4735D1090E4}"/>
          </ac:spMkLst>
        </pc:spChg>
        <pc:picChg chg="add mod">
          <ac:chgData name="Harriet Deacon" userId="e091e412-75f2-42c3-86cd-df7eb7451b47" providerId="ADAL" clId="{0AFA703B-99E4-4C0D-B480-69BB2F2F2DFA}" dt="2024-08-27T06:16:36.217" v="5839" actId="26606"/>
          <ac:picMkLst>
            <pc:docMk/>
            <pc:sldMk cId="2586943291" sldId="773"/>
            <ac:picMk id="7" creationId="{0C2CF2E3-E937-6913-C697-D0AA3A55A4B9}"/>
          </ac:picMkLst>
        </pc:picChg>
      </pc:sldChg>
      <pc:sldChg chg="delSp modSp new mod">
        <pc:chgData name="Harriet Deacon" userId="e091e412-75f2-42c3-86cd-df7eb7451b47" providerId="ADAL" clId="{0AFA703B-99E4-4C0D-B480-69BB2F2F2DFA}" dt="2024-08-27T06:53:59.225" v="8382" actId="20577"/>
        <pc:sldMkLst>
          <pc:docMk/>
          <pc:sldMk cId="1206564205" sldId="774"/>
        </pc:sldMkLst>
        <pc:spChg chg="mod">
          <ac:chgData name="Harriet Deacon" userId="e091e412-75f2-42c3-86cd-df7eb7451b47" providerId="ADAL" clId="{0AFA703B-99E4-4C0D-B480-69BB2F2F2DFA}" dt="2024-08-27T06:31:04.699" v="6261" actId="20577"/>
          <ac:spMkLst>
            <pc:docMk/>
            <pc:sldMk cId="1206564205" sldId="774"/>
            <ac:spMk id="2" creationId="{276437D9-1142-1EC1-0A3C-0B578FF6A3AF}"/>
          </ac:spMkLst>
        </pc:spChg>
        <pc:spChg chg="mod">
          <ac:chgData name="Harriet Deacon" userId="e091e412-75f2-42c3-86cd-df7eb7451b47" providerId="ADAL" clId="{0AFA703B-99E4-4C0D-B480-69BB2F2F2DFA}" dt="2024-08-27T06:53:59.225" v="8382" actId="20577"/>
          <ac:spMkLst>
            <pc:docMk/>
            <pc:sldMk cId="1206564205" sldId="774"/>
            <ac:spMk id="3" creationId="{F2D16FDA-B724-F15A-43F4-30FED4731387}"/>
          </ac:spMkLst>
        </pc:spChg>
        <pc:spChg chg="mod">
          <ac:chgData name="Harriet Deacon" userId="e091e412-75f2-42c3-86cd-df7eb7451b47" providerId="ADAL" clId="{0AFA703B-99E4-4C0D-B480-69BB2F2F2DFA}" dt="2024-08-27T06:45:06.084" v="7162" actId="20577"/>
          <ac:spMkLst>
            <pc:docMk/>
            <pc:sldMk cId="1206564205" sldId="774"/>
            <ac:spMk id="4" creationId="{874FCA2A-4F6E-0EA6-7F54-6AE17EAF0BCB}"/>
          </ac:spMkLst>
        </pc:spChg>
        <pc:spChg chg="mod">
          <ac:chgData name="Harriet Deacon" userId="e091e412-75f2-42c3-86cd-df7eb7451b47" providerId="ADAL" clId="{0AFA703B-99E4-4C0D-B480-69BB2F2F2DFA}" dt="2024-08-27T06:49:31.166" v="7739" actId="20577"/>
          <ac:spMkLst>
            <pc:docMk/>
            <pc:sldMk cId="1206564205" sldId="774"/>
            <ac:spMk id="5" creationId="{EA049758-AF57-72AF-591D-6C15D10B1B20}"/>
          </ac:spMkLst>
        </pc:spChg>
        <pc:spChg chg="mod">
          <ac:chgData name="Harriet Deacon" userId="e091e412-75f2-42c3-86cd-df7eb7451b47" providerId="ADAL" clId="{0AFA703B-99E4-4C0D-B480-69BB2F2F2DFA}" dt="2024-08-27T06:44:01.763" v="7017" actId="20577"/>
          <ac:spMkLst>
            <pc:docMk/>
            <pc:sldMk cId="1206564205" sldId="774"/>
            <ac:spMk id="6" creationId="{2A94B2E3-2E8B-55EB-91AE-CE8E2FDBB28A}"/>
          </ac:spMkLst>
        </pc:spChg>
        <pc:spChg chg="mod">
          <ac:chgData name="Harriet Deacon" userId="e091e412-75f2-42c3-86cd-df7eb7451b47" providerId="ADAL" clId="{0AFA703B-99E4-4C0D-B480-69BB2F2F2DFA}" dt="2024-08-27T06:49:46.731" v="7758" actId="20577"/>
          <ac:spMkLst>
            <pc:docMk/>
            <pc:sldMk cId="1206564205" sldId="774"/>
            <ac:spMk id="7" creationId="{A30E3552-BB95-AF60-069F-EEE3485F1EB8}"/>
          </ac:spMkLst>
        </pc:spChg>
        <pc:spChg chg="mod">
          <ac:chgData name="Harriet Deacon" userId="e091e412-75f2-42c3-86cd-df7eb7451b47" providerId="ADAL" clId="{0AFA703B-99E4-4C0D-B480-69BB2F2F2DFA}" dt="2024-08-27T06:44:30.302" v="7073" actId="20577"/>
          <ac:spMkLst>
            <pc:docMk/>
            <pc:sldMk cId="1206564205" sldId="774"/>
            <ac:spMk id="8" creationId="{838989D7-5B91-0F68-6DAD-6D3B8D5934D8}"/>
          </ac:spMkLst>
        </pc:spChg>
        <pc:spChg chg="mod">
          <ac:chgData name="Harriet Deacon" userId="e091e412-75f2-42c3-86cd-df7eb7451b47" providerId="ADAL" clId="{0AFA703B-99E4-4C0D-B480-69BB2F2F2DFA}" dt="2024-08-27T06:53:50.848" v="8373" actId="20577"/>
          <ac:spMkLst>
            <pc:docMk/>
            <pc:sldMk cId="1206564205" sldId="774"/>
            <ac:spMk id="9" creationId="{786ACAA1-D3C6-DFD7-FB4D-AF85F5BF9773}"/>
          </ac:spMkLst>
        </pc:spChg>
        <pc:spChg chg="mod">
          <ac:chgData name="Harriet Deacon" userId="e091e412-75f2-42c3-86cd-df7eb7451b47" providerId="ADAL" clId="{0AFA703B-99E4-4C0D-B480-69BB2F2F2DFA}" dt="2024-08-27T06:48:00.284" v="7552" actId="20577"/>
          <ac:spMkLst>
            <pc:docMk/>
            <pc:sldMk cId="1206564205" sldId="774"/>
            <ac:spMk id="10" creationId="{CCA5CC4D-EBDC-9C9E-9B83-51843C68074F}"/>
          </ac:spMkLst>
        </pc:spChg>
        <pc:spChg chg="mod">
          <ac:chgData name="Harriet Deacon" userId="e091e412-75f2-42c3-86cd-df7eb7451b47" providerId="ADAL" clId="{0AFA703B-99E4-4C0D-B480-69BB2F2F2DFA}" dt="2024-08-27T06:53:25.598" v="8315" actId="20577"/>
          <ac:spMkLst>
            <pc:docMk/>
            <pc:sldMk cId="1206564205" sldId="774"/>
            <ac:spMk id="11" creationId="{00E4B2E4-902E-9088-76BD-835AE7C3C219}"/>
          </ac:spMkLst>
        </pc:spChg>
        <pc:spChg chg="mod">
          <ac:chgData name="Harriet Deacon" userId="e091e412-75f2-42c3-86cd-df7eb7451b47" providerId="ADAL" clId="{0AFA703B-99E4-4C0D-B480-69BB2F2F2DFA}" dt="2024-08-27T06:51:09.784" v="7941" actId="20577"/>
          <ac:spMkLst>
            <pc:docMk/>
            <pc:sldMk cId="1206564205" sldId="774"/>
            <ac:spMk id="12" creationId="{E3418D07-1620-E082-E41C-9A7F5F42E2B6}"/>
          </ac:spMkLst>
        </pc:spChg>
        <pc:spChg chg="del">
          <ac:chgData name="Harriet Deacon" userId="e091e412-75f2-42c3-86cd-df7eb7451b47" providerId="ADAL" clId="{0AFA703B-99E4-4C0D-B480-69BB2F2F2DFA}" dt="2024-08-27T06:38:51.359" v="6480" actId="478"/>
          <ac:spMkLst>
            <pc:docMk/>
            <pc:sldMk cId="1206564205" sldId="774"/>
            <ac:spMk id="13" creationId="{9DF7A6CC-77FE-5EB1-952C-897928D1D19A}"/>
          </ac:spMkLst>
        </pc:spChg>
        <pc:spChg chg="del">
          <ac:chgData name="Harriet Deacon" userId="e091e412-75f2-42c3-86cd-df7eb7451b47" providerId="ADAL" clId="{0AFA703B-99E4-4C0D-B480-69BB2F2F2DFA}" dt="2024-08-27T06:38:51.359" v="6480" actId="478"/>
          <ac:spMkLst>
            <pc:docMk/>
            <pc:sldMk cId="1206564205" sldId="774"/>
            <ac:spMk id="14" creationId="{D9DCAEC1-7063-7F59-C998-95DF48D08FF7}"/>
          </ac:spMkLst>
        </pc:spChg>
        <pc:spChg chg="del">
          <ac:chgData name="Harriet Deacon" userId="e091e412-75f2-42c3-86cd-df7eb7451b47" providerId="ADAL" clId="{0AFA703B-99E4-4C0D-B480-69BB2F2F2DFA}" dt="2024-08-27T06:38:51.359" v="6480" actId="478"/>
          <ac:spMkLst>
            <pc:docMk/>
            <pc:sldMk cId="1206564205" sldId="774"/>
            <ac:spMk id="15" creationId="{B4D294DD-02CE-F7B7-9D5B-A3BAF991280F}"/>
          </ac:spMkLst>
        </pc:spChg>
      </pc:sldChg>
      <pc:sldMasterChg chg="delSldLayout">
        <pc:chgData name="Harriet Deacon" userId="e091e412-75f2-42c3-86cd-df7eb7451b47" providerId="ADAL" clId="{0AFA703B-99E4-4C0D-B480-69BB2F2F2DFA}" dt="2024-08-27T06:22:09.921" v="5959" actId="2696"/>
        <pc:sldMasterMkLst>
          <pc:docMk/>
          <pc:sldMasterMk cId="3515892240" sldId="2147483658"/>
        </pc:sldMasterMkLst>
        <pc:sldLayoutChg chg="del">
          <pc:chgData name="Harriet Deacon" userId="e091e412-75f2-42c3-86cd-df7eb7451b47" providerId="ADAL" clId="{0AFA703B-99E4-4C0D-B480-69BB2F2F2DFA}" dt="2024-08-27T06:22:09.921" v="5959" actId="2696"/>
          <pc:sldLayoutMkLst>
            <pc:docMk/>
            <pc:sldMasterMk cId="3515892240" sldId="2147483658"/>
            <pc:sldLayoutMk cId="1170611443" sldId="2147483734"/>
          </pc:sldLayoutMkLst>
        </pc:sldLayoutChg>
      </pc:sldMasterChg>
      <pc:sldMasterChg chg="add del addSldLayout delSldLayout">
        <pc:chgData name="Harriet Deacon" userId="e091e412-75f2-42c3-86cd-df7eb7451b47" providerId="ADAL" clId="{0AFA703B-99E4-4C0D-B480-69BB2F2F2DFA}" dt="2024-08-26T18:03:35.226" v="2692" actId="700"/>
        <pc:sldMasterMkLst>
          <pc:docMk/>
          <pc:sldMasterMk cId="518042253" sldId="2147483696"/>
        </pc:sldMasterMkLst>
        <pc:sldLayoutChg chg="add del">
          <pc:chgData name="Harriet Deacon" userId="e091e412-75f2-42c3-86cd-df7eb7451b47" providerId="ADAL" clId="{0AFA703B-99E4-4C0D-B480-69BB2F2F2DFA}" dt="2024-08-26T18:03:35.226" v="2692" actId="700"/>
          <pc:sldLayoutMkLst>
            <pc:docMk/>
            <pc:sldMasterMk cId="518042253" sldId="2147483696"/>
            <pc:sldLayoutMk cId="3977173449" sldId="2147483697"/>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023967330" sldId="2147483698"/>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3342830132" sldId="2147483699"/>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378781122" sldId="2147483700"/>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455776827" sldId="2147483701"/>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1784597574" sldId="2147483702"/>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715140711" sldId="2147483703"/>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3526460840" sldId="2147483704"/>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29359198" sldId="2147483705"/>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93809576" sldId="2147483706"/>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3891458814" sldId="2147483707"/>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106849209" sldId="2147483708"/>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1275206221" sldId="2147483709"/>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3283250902" sldId="2147483710"/>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171100367" sldId="2147483711"/>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1119728841" sldId="2147483712"/>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868724333" sldId="2147483713"/>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300603358" sldId="2147483714"/>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1678874795" sldId="2147483715"/>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2324005289" sldId="2147483716"/>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4036158115" sldId="2147483717"/>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4047434021" sldId="2147483718"/>
          </pc:sldLayoutMkLst>
        </pc:sldLayoutChg>
        <pc:sldLayoutChg chg="add del">
          <pc:chgData name="Harriet Deacon" userId="e091e412-75f2-42c3-86cd-df7eb7451b47" providerId="ADAL" clId="{0AFA703B-99E4-4C0D-B480-69BB2F2F2DFA}" dt="2024-08-26T18:03:35.226" v="2692" actId="700"/>
          <pc:sldLayoutMkLst>
            <pc:docMk/>
            <pc:sldMasterMk cId="518042253" sldId="2147483696"/>
            <pc:sldLayoutMk cId="1633042498" sldId="2147483719"/>
          </pc:sldLayoutMkLst>
        </pc:sldLayoutChg>
      </pc:sldMasterChg>
      <pc:sldMasterChg chg="del delSldLayout">
        <pc:chgData name="Harriet Deacon" userId="e091e412-75f2-42c3-86cd-df7eb7451b47" providerId="ADAL" clId="{0AFA703B-99E4-4C0D-B480-69BB2F2F2DFA}" dt="2024-08-27T06:22:09.921" v="5959" actId="2696"/>
        <pc:sldMasterMkLst>
          <pc:docMk/>
          <pc:sldMasterMk cId="4036397068" sldId="2147483735"/>
        </pc:sldMasterMkLst>
        <pc:sldLayoutChg chg="del">
          <pc:chgData name="Harriet Deacon" userId="e091e412-75f2-42c3-86cd-df7eb7451b47" providerId="ADAL" clId="{0AFA703B-99E4-4C0D-B480-69BB2F2F2DFA}" dt="2024-08-27T06:22:09.921" v="5959" actId="2696"/>
          <pc:sldLayoutMkLst>
            <pc:docMk/>
            <pc:sldMasterMk cId="4036397068" sldId="2147483735"/>
            <pc:sldLayoutMk cId="3941761832" sldId="2147483736"/>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340213186" sldId="2147483737"/>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1566796144" sldId="2147483738"/>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137771674" sldId="2147483739"/>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1843263709" sldId="2147483740"/>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2477538334" sldId="2147483741"/>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1447939090" sldId="2147483742"/>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1227013699" sldId="2147483743"/>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4073684278" sldId="2147483744"/>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2788312015" sldId="2147483745"/>
          </pc:sldLayoutMkLst>
        </pc:sldLayoutChg>
        <pc:sldLayoutChg chg="del">
          <pc:chgData name="Harriet Deacon" userId="e091e412-75f2-42c3-86cd-df7eb7451b47" providerId="ADAL" clId="{0AFA703B-99E4-4C0D-B480-69BB2F2F2DFA}" dt="2024-08-27T06:22:09.921" v="5959" actId="2696"/>
          <pc:sldLayoutMkLst>
            <pc:docMk/>
            <pc:sldMasterMk cId="4036397068" sldId="2147483735"/>
            <pc:sldLayoutMk cId="3914966023" sldId="214748374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en-GB" smtClean="0"/>
              <a:t>‹#›</a:t>
            </a:fld>
            <a:endParaRPr lang="en-GB"/>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A15AE-E040-4F31-96C6-FD066D034FFB}" type="datetime1">
              <a:rPr lang="en-GB" smtClean="0"/>
              <a:pPr/>
              <a:t>26/08/2024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en-GB" noProof="0" smtClean="0"/>
              <a:t>‹#›</a:t>
            </a:fld>
            <a:endParaRPr lang="en-GB" noProof="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aituts.com/stable-diffusion-lora/"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ivitai.com/models/117635/greg-rutkowski-style-lora-sdx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technologyreview.com/2022/12/16/1065247/artists-can-now-opt-out-of-the-next-version-of-stable-diffusio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multimedia</a:t>
            </a:r>
          </a:p>
        </p:txBody>
      </p:sp>
      <p:sp>
        <p:nvSpPr>
          <p:cNvPr id="4" name="Slide Number Placeholder 3"/>
          <p:cNvSpPr>
            <a:spLocks noGrp="1"/>
          </p:cNvSpPr>
          <p:nvPr>
            <p:ph type="sldNum" sz="quarter" idx="5"/>
          </p:nvPr>
        </p:nvSpPr>
        <p:spPr/>
        <p:txBody>
          <a:bodyPr/>
          <a:lstStyle/>
          <a:p>
            <a:pPr rtl="0"/>
            <a:fld id="{A89C7E07-3C67-C64C-8DA0-0404F6303970}" type="slidenum">
              <a:rPr lang="en-GB" smtClean="0"/>
              <a:t>1</a:t>
            </a:fld>
            <a:endParaRPr lang="en-GB"/>
          </a:p>
        </p:txBody>
      </p:sp>
    </p:spTree>
    <p:extLst>
      <p:ext uri="{BB962C8B-B14F-4D97-AF65-F5344CB8AC3E}">
        <p14:creationId xmlns:p14="http://schemas.microsoft.com/office/powerpoint/2010/main" val="334658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a:t>
            </a:fld>
            <a:endParaRPr lang="en-GB" noProof="0"/>
          </a:p>
        </p:txBody>
      </p:sp>
    </p:spTree>
    <p:extLst>
      <p:ext uri="{BB962C8B-B14F-4D97-AF65-F5344CB8AC3E}">
        <p14:creationId xmlns:p14="http://schemas.microsoft.com/office/powerpoint/2010/main" val="4018431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a:t>
            </a:fld>
            <a:endParaRPr lang="en-GB" noProof="0"/>
          </a:p>
        </p:txBody>
      </p:sp>
    </p:spTree>
    <p:extLst>
      <p:ext uri="{BB962C8B-B14F-4D97-AF65-F5344CB8AC3E}">
        <p14:creationId xmlns:p14="http://schemas.microsoft.com/office/powerpoint/2010/main" val="3159593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6</a:t>
            </a:fld>
            <a:endParaRPr lang="en-GB" noProof="0"/>
          </a:p>
        </p:txBody>
      </p:sp>
    </p:spTree>
    <p:extLst>
      <p:ext uri="{BB962C8B-B14F-4D97-AF65-F5344CB8AC3E}">
        <p14:creationId xmlns:p14="http://schemas.microsoft.com/office/powerpoint/2010/main" val="3754328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noProof="0" dirty="0"/>
              <a:t>Issues: </a:t>
            </a:r>
            <a:r>
              <a:rPr lang="en-US" sz="1800" kern="100" dirty="0">
                <a:effectLst/>
                <a:latin typeface="Calibri" panose="020F0502020204030204" pitchFamily="34" charset="0"/>
                <a:ea typeface="Calibri" panose="020F0502020204030204" pitchFamily="34" charset="0"/>
                <a:cs typeface="Arial" panose="020B0604020202020204" pitchFamily="34" charset="0"/>
              </a:rPr>
              <a:t>human rights and well-being; emotional harm; accountability and responsibility; security,</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Arial" panose="020B0604020202020204" pitchFamily="34" charset="0"/>
              </a:rPr>
              <a:t>privacy, accessibility and transparency; safety and trust; social harm and social justice; lawfulness</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Arial" panose="020B0604020202020204" pitchFamily="34" charset="0"/>
              </a:rPr>
              <a:t>and justice; control and the ethical use (or misuse) of AI; environmental harm and sustainability;</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Arial" panose="020B0604020202020204" pitchFamily="34" charset="0"/>
              </a:rPr>
              <a:t>informed use; existential risk.</a:t>
            </a:r>
            <a:endParaRPr lang="en-GB" sz="18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In 2021, UK Government published the “Algorithmic Transparency Standard” tracking how the public sector uses AI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165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94. Member States are encouraged to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incorporate AI systems, where appropriate, in the preservation, enrichment, understanding, promotion, management and accessibility of tangible, documentary and intangible cultural heritage,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including endangered languages as well as indigenous languages and knowledges, for example by introducing or updating educational programmes related to the application of AI systems in these areas, where appropriate, and by ensuring a participatory approach, targeted at institutions and the public. </a:t>
            </a:r>
          </a:p>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95. Member States are encouraged to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examine and address the cultural impact of AI systems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especially natural language processing (NLP) applications such as automated translation and voice assistants, on the nuances of human language and expression. Such assessments should provide input for the design and implementation of strategies that maximize the benefits from these systems by bridging cultural gaps and increasing human understanding, as well as addressing the negative implications such as the reduction of use, which could lead to the disappearance of endangered languages, local dialects, and tonal and cultural variations associated with human language and expression. </a:t>
            </a:r>
          </a:p>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96. Member States should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promote AI education and digital training for artists and creative professionals to assess the suitability of AI technologies for use in their profession, and contribute to the design and implementation of suitable AI technologies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as AI technologies are being used to create, produce, distribute, broadcast and consume a variety of cultural goods and services, bearing in mind the importance of preserving cultural heritage, diversity and artistic freedom. </a:t>
            </a:r>
          </a:p>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97. Member States should promote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awareness and evaluation of AI tools among local cultural industries and small and medium enterprises working in the field of culture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avoid the risk of concentration in the cultural market. </a:t>
            </a:r>
          </a:p>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98. Member States should engage technology companies and other stakeholders to promote a diverse supply of and plural access to cultural expressions, and in particular to ensure that algorithmic recommendation enhances the visibility and discoverability of local content. </a:t>
            </a:r>
          </a:p>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99. Member States should foster new research at the intersection between AI and intellectual property (IP), for example to determine whether or how to protect with IP rights the works created by means of Al technologies. Member States should also assess how AI technologies are affecting the rights or interests of IP owners, whose works are used to research, develop, train or implement AI applications. </a:t>
            </a:r>
          </a:p>
          <a:p>
            <a:pPr>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100. Member States should encourage museums, galleries, libraries and archives at the national level to use AI systems to highlight their collections and enhance their libraries, databases and knowledge base, while also providing access to their users.</a:t>
            </a:r>
          </a:p>
          <a:p>
            <a:pPr>
              <a:lnSpc>
                <a:spcPct val="107000"/>
              </a:lnSpc>
              <a:spcAft>
                <a:spcPts val="800"/>
              </a:spcAft>
            </a:pPr>
            <a:endParaRPr lang="en-GB"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2920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14</a:t>
            </a:fld>
            <a:endParaRPr lang="en-GB" noProof="0"/>
          </a:p>
        </p:txBody>
      </p:sp>
    </p:spTree>
    <p:extLst>
      <p:ext uri="{BB962C8B-B14F-4D97-AF65-F5344CB8AC3E}">
        <p14:creationId xmlns:p14="http://schemas.microsoft.com/office/powerpoint/2010/main" val="1785997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Still doing it https://chat.openai.com/g/g-2fkFE8rbu-dall-e/c/8bfaf8d7-8ed8-420b-b096-128298a532fe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26C0-3079-4AA9-B26D-93E7BF798D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8748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References</a:t>
            </a:r>
          </a:p>
          <a:p>
            <a:r>
              <a:rPr lang="en-GB" dirty="0"/>
              <a:t>https://decrypt.co/150575/greg-rutkowski-removed-from-stable-diffusion-but-brought-back-by-ai-artists</a:t>
            </a:r>
          </a:p>
          <a:p>
            <a:endParaRPr lang="en-GB" dirty="0"/>
          </a:p>
          <a:p>
            <a:r>
              <a:rPr lang="en-GB" b="0" dirty="0">
                <a:effectLst/>
              </a:rPr>
              <a:t>the </a:t>
            </a:r>
            <a:r>
              <a:rPr lang="en-GB" b="0" dirty="0">
                <a:effectLst/>
                <a:hlinkClick r:id="rId3"/>
              </a:rPr>
              <a:t>LoRa</a:t>
            </a:r>
            <a:r>
              <a:rPr lang="en-GB" b="0" dirty="0">
                <a:effectLst/>
              </a:rPr>
              <a:t>, a small, very specific model trained to emulate specific things like art styles, faces, stances or </a:t>
            </a:r>
            <a:r>
              <a:rPr lang="en-GB" b="0" dirty="0" err="1">
                <a:effectLst/>
              </a:rPr>
              <a:t>color</a:t>
            </a:r>
            <a:r>
              <a:rPr lang="en-GB" b="0" dirty="0">
                <a:effectLst/>
              </a:rPr>
              <a:t> gradings. A </a:t>
            </a:r>
            <a:r>
              <a:rPr lang="en-GB" b="0" dirty="0">
                <a:effectLst/>
                <a:hlinkClick r:id="rId4"/>
              </a:rPr>
              <a:t>Lora trained to recreate</a:t>
            </a:r>
            <a:r>
              <a:rPr lang="en-GB" b="0" dirty="0">
                <a:effectLst/>
              </a:rPr>
              <a:t> Rutkowski's style, now freely available on </a:t>
            </a:r>
            <a:r>
              <a:rPr lang="en-GB" b="0" dirty="0" err="1">
                <a:effectLst/>
              </a:rPr>
              <a:t>Civitai</a:t>
            </a:r>
            <a:r>
              <a:rPr lang="en-GB" b="0" dirty="0">
                <a:effectLst/>
              </a:rPr>
              <a:t>.</a:t>
            </a:r>
          </a:p>
          <a:p>
            <a:endParaRPr lang="en-GB" b="0" dirty="0">
              <a:effectLst/>
            </a:endParaRPr>
          </a:p>
          <a:p>
            <a:r>
              <a:rPr lang="en-GB" dirty="0"/>
              <a:t>https://www.cbc.ca/radio/asithappens/artificial-intelligence-ai-art-ethics-greg-rutkowski-1.6679466</a:t>
            </a:r>
          </a:p>
          <a:p>
            <a:endParaRPr lang="en-GB" dirty="0"/>
          </a:p>
          <a:p>
            <a:endParaRPr lang="en-GB" dirty="0"/>
          </a:p>
          <a:p>
            <a:r>
              <a:rPr lang="en-GB" dirty="0"/>
              <a:t>Digital artist Greg Rutkowski’s name has been used as a prompt in AI tools that generate art more than 400,000 times since September 2022 - more times than the artists Pablo Picasso and Leonardo da Vinci- but without his consent. Greg said: "The first month that I discovered it, I realised that it will clearly affect my career and I won't be able to recognise and find my own works on the internet. The results will be associated with my name, but it won't be my image. It won't be created by me. So it will add confusion for people who are discovering my works. All that we've been working on for so many years has been taken from us so easily with AI." </a:t>
            </a:r>
          </a:p>
          <a:p>
            <a:endParaRPr lang="en-GB" dirty="0"/>
          </a:p>
          <a:p>
            <a:r>
              <a:rPr lang="en-GB" dirty="0"/>
              <a:t>Artist Harry </a:t>
            </a:r>
            <a:r>
              <a:rPr lang="en-GB" dirty="0" err="1"/>
              <a:t>Hambley</a:t>
            </a:r>
            <a:r>
              <a:rPr lang="en-GB" dirty="0"/>
              <a:t> said he thought there was more to art than how it looked.</a:t>
            </a:r>
          </a:p>
          <a:p>
            <a:r>
              <a:rPr lang="en-GB" dirty="0"/>
              <a:t>"At the end of the day I think that there's a bigger reason why people are invested in </a:t>
            </a:r>
            <a:r>
              <a:rPr lang="en-GB" dirty="0" err="1"/>
              <a:t>Ketnipz</a:t>
            </a:r>
            <a:r>
              <a:rPr lang="en-GB" dirty="0"/>
              <a:t> and I don't think it's just the mere aesthetics of it.</a:t>
            </a:r>
          </a:p>
          <a:p>
            <a:r>
              <a:rPr lang="en-GB" dirty="0"/>
              <a:t>"I think there's a personality behind it that I don't think someone imitating can really tap into."</a:t>
            </a:r>
          </a:p>
          <a:p>
            <a:endParaRPr lang="en-GB" dirty="0"/>
          </a:p>
          <a:p>
            <a:r>
              <a:rPr lang="en-GB" dirty="0"/>
              <a:t>https://www.bbc.co.uk/news/uk-wales-66099850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7682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See </a:t>
            </a:r>
            <a:r>
              <a:rPr lang="en-GB" dirty="0">
                <a:hlinkClick r:id="rId3"/>
              </a:rPr>
              <a:t>https://www.technologyreview.com/2022/12/16/1065247/artists-can-now-opt-out-of-the-next-version-of-stable-diffusion/</a:t>
            </a: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Stable Diffusion is based on the open-source LAION-5B data set, which is built by scraping images from the internet, including copyrighted works of artists.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Karla Ortiz, an artist and a board member of the Concept Art Association, an advocacy organization for artists working in entertainment, says The fact that artists have to opt out means “that every single artist in the world is automatically opted in and our choice is taken away … The only thing that Stability.AI can do is algorithmic disgorgement, where they completely destroy their database and they completely destroy all models that have all of our data in it,” she says.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Glaze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Developed by scientists at University of Chicago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Glaze released in March 2023, named by Time Magazine as one of the best inventions of 2023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Purpose is to prevent style mimicry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Changes pixels in subtle ways that are invisible to the human eye, but cause Generative AI tools to interpret the image as something different than it actually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Changes pixels in subtle ways that are invisible to the human eye, but cause machine learning tools to interpret the image as something different from what it actually is.</a:t>
            </a:r>
          </a:p>
          <a:p>
            <a:r>
              <a:rPr lang="en-GB" dirty="0"/>
              <a:t>Glaze is free to use, but not open source, so as to help prevent adaptive attacks.</a:t>
            </a:r>
          </a:p>
          <a:p>
            <a:r>
              <a:rPr lang="en-GB" dirty="0" err="1"/>
              <a:t>WebGlaze</a:t>
            </a:r>
            <a:r>
              <a:rPr lang="en-GB" dirty="0"/>
              <a:t> – free web service that can be run from any device with a browser. (invite-only)</a:t>
            </a:r>
          </a:p>
          <a:p>
            <a:r>
              <a:rPr lang="en-GB" dirty="0"/>
              <a:t>Named by Time magazine as one of the best inventions of 2023.</a:t>
            </a:r>
          </a:p>
          <a:p>
            <a:endParaRPr lang="en-GB" dirty="0"/>
          </a:p>
          <a:p>
            <a:r>
              <a:rPr lang="en-GB" dirty="0"/>
              <a:t>Glaze protects artists against models that use their work for fine-tuning, but does not prevent their work from being scraped and used to train models.</a:t>
            </a:r>
          </a:p>
          <a:p>
            <a:r>
              <a:rPr lang="en-GB" dirty="0"/>
              <a:t>This is why they created Nightshade.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Preprint released in October 2023, code released this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“Poisons” digital images with invisible changes that cause AI tools to misinterpret them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more poisoned images used to train models, the lower the accuracy – potentially damaging future generations of Generative AI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Idea is to disincentive companies which scrape training data from the internet.</a:t>
            </a:r>
          </a:p>
          <a:p>
            <a:endParaRPr lang="en-US" dirty="0"/>
          </a:p>
          <a:p>
            <a:r>
              <a:rPr lang="en-US" dirty="0"/>
              <a:t>The system “is meant to affect model trainers who disregard copyright, opt-out lists and do-not-scrape directives,” he added. “Ethical companies should have nothing to worry about from Nightshade.” (Forbes)</a:t>
            </a:r>
          </a:p>
          <a:p>
            <a:r>
              <a:rPr lang="en-US" dirty="0"/>
              <a:t>Tool has not been released.</a:t>
            </a:r>
          </a:p>
          <a:p>
            <a:r>
              <a:rPr lang="en-US" dirty="0"/>
              <a:t>Wants to give power back to artists.</a:t>
            </a:r>
          </a:p>
          <a:p>
            <a:endParaRPr lang="en-US" dirty="0"/>
          </a:p>
          <a:p>
            <a:r>
              <a:rPr lang="en-US" dirty="0"/>
              <a:t>Might add Nightshade to Glaze as an optional enhancement. Artists can choose to use it or not.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026C0-3079-4AA9-B26D-93E7BF798D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506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20</a:t>
            </a:fld>
            <a:endParaRPr lang="en-GB" noProof="0"/>
          </a:p>
        </p:txBody>
      </p:sp>
    </p:spTree>
    <p:extLst>
      <p:ext uri="{BB962C8B-B14F-4D97-AF65-F5344CB8AC3E}">
        <p14:creationId xmlns:p14="http://schemas.microsoft.com/office/powerpoint/2010/main" val="4194452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21</a:t>
            </a:fld>
            <a:endParaRPr lang="en-GB" noProof="0"/>
          </a:p>
        </p:txBody>
      </p:sp>
    </p:spTree>
    <p:extLst>
      <p:ext uri="{BB962C8B-B14F-4D97-AF65-F5344CB8AC3E}">
        <p14:creationId xmlns:p14="http://schemas.microsoft.com/office/powerpoint/2010/main" val="1105528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dirty="0">
                <a:solidFill>
                  <a:srgbClr val="FFFFFF"/>
                </a:solidFill>
                <a:latin typeface="+mj-lt"/>
                <a:ea typeface="+mj-ea"/>
                <a:cs typeface="+mj-cs"/>
              </a:rPr>
              <a:t>Using community heritage to train AI tools:</a:t>
            </a:r>
            <a:br>
              <a:rPr lang="en-US" kern="1200" dirty="0">
                <a:solidFill>
                  <a:srgbClr val="FFFFFF"/>
                </a:solidFill>
                <a:latin typeface="+mj-lt"/>
                <a:ea typeface="+mj-ea"/>
                <a:cs typeface="+mj-cs"/>
              </a:rPr>
            </a:br>
            <a:br>
              <a:rPr lang="en-US" kern="1200" dirty="0">
                <a:solidFill>
                  <a:srgbClr val="FFFFFF"/>
                </a:solidFill>
                <a:latin typeface="+mj-lt"/>
                <a:ea typeface="+mj-ea"/>
                <a:cs typeface="+mj-cs"/>
              </a:rPr>
            </a:br>
            <a:r>
              <a:rPr lang="en-US" kern="1200" dirty="0">
                <a:solidFill>
                  <a:srgbClr val="FFFFFF"/>
                </a:solidFill>
                <a:latin typeface="+mj-lt"/>
                <a:ea typeface="+mj-ea"/>
                <a:cs typeface="+mj-cs"/>
              </a:rPr>
              <a:t>Copyright and Ethics</a:t>
            </a:r>
          </a:p>
          <a:p>
            <a:endParaRPr lang="en-US" kern="1200" dirty="0">
              <a:solidFill>
                <a:srgbClr val="FFFFFF"/>
              </a:solidFill>
              <a:latin typeface="+mj-lt"/>
              <a:ea typeface="+mj-ea"/>
              <a:cs typeface="+mj-cs"/>
            </a:endParaRPr>
          </a:p>
          <a:p>
            <a:r>
              <a:rPr lang="en-GB" dirty="0"/>
              <a:t>Dr Esther Mahlangu - Mahlangu’s abstraction is inspired by a tradition of geometric painting from her native country. The bold angular forms and flat colours that have defined Mahlangu’s art are rooted in Ndebele visual traditions.  “In our tradition if a young woman cannot paint a straight line the potential in laws would say that she is not good marriage material. It became something that was essential to master and once mastered it becomes automatic, the straight lines and balance of each painting is non-negotiable and an essential part of Ndebele painting,” says Mahlangu.</a:t>
            </a:r>
            <a:r>
              <a:rPr lang="en-US" kern="1200" dirty="0">
                <a:solidFill>
                  <a:srgbClr val="FFFFFF"/>
                </a:solidFill>
                <a:latin typeface="+mj-lt"/>
                <a:ea typeface="+mj-ea"/>
                <a:cs typeface="+mj-cs"/>
              </a:rPr>
              <a:t> https://arttimes.co.za/another-milestone-for-south-african-painter-at-85-dr-esther-mahlangu/</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7DC217-DF71-1A49-B3EA-559F1F43B0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445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A89C7E07-3C67-C64C-8DA0-0404F6303970}" type="slidenum">
              <a:rPr lang="en-GB" smtClean="0"/>
              <a:t>28</a:t>
            </a:fld>
            <a:endParaRPr lang="en-GB"/>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3.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4.svg"/><Relationship Id="rId12"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3.png"/><Relationship Id="rId11" Type="http://schemas.openxmlformats.org/officeDocument/2006/relationships/image" Target="../media/image2.svg"/><Relationship Id="rId5" Type="http://schemas.openxmlformats.org/officeDocument/2006/relationships/image" Target="../media/image13.svg"/><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en-GB" noProof="0"/>
              <a:t>Click to edit Master title style</a:t>
            </a:r>
            <a:endParaRPr lang="en-GB" noProof="0"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en-GB" noProof="0"/>
              <a:t>Click to edit Master title style</a:t>
            </a:r>
            <a:endParaRPr lang="en-GB" noProof="0"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r>
              <a:rPr lang="en-GB" noProof="0"/>
              <a:t>Click icon to add picture</a:t>
            </a:r>
            <a:endParaRPr lang="en-GB" noProof="0"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GB" noProof="0"/>
              <a:t>Click to edit Master title style</a:t>
            </a:r>
            <a:endParaRPr lang="en-GB" noProof="0"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r>
              <a:rPr lang="en-GB" noProof="0"/>
              <a:t>Click icon to add picture</a:t>
            </a:r>
            <a:endParaRPr lang="en-GB" noProof="0"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en-GB" noProof="0"/>
              <a:t>Click to edit Master title style</a:t>
            </a:r>
            <a:endParaRPr lang="en-GB" noProof="0"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en-GB" noProof="0"/>
              <a:t>Click icon to add chart</a:t>
            </a:r>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GB" noProof="0"/>
              <a:t>Click to edit Master title style</a:t>
            </a: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GB" noProof="0"/>
              <a:t>Click to edit Master title style</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en-GB" noProof="0"/>
              <a:t>Click icon to add table</a:t>
            </a: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en-GB" noProof="0"/>
              <a:t>Click to edit Master title style</a:t>
            </a:r>
            <a:endParaRPr lang="en-GB" noProof="0"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rtl="0"/>
            <a:r>
              <a:rPr lang="en-GB" sz="20000" b="1" noProof="0" dirty="0">
                <a:solidFill>
                  <a:schemeClr val="bg1"/>
                </a:solidFill>
              </a:rPr>
              <a:t>“</a:t>
            </a:r>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en-GB" noProof="0"/>
              <a:t>Click icon to add picture</a:t>
            </a:r>
            <a:endParaRPr lang="en-GB" noProof="0"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GB" noProof="0"/>
              <a:t>Click to edit Master title style</a:t>
            </a:r>
            <a:endParaRPr lang="en-GB" noProof="0"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en-GB" noProof="0"/>
              <a:t>Click icon to add picture</a:t>
            </a:r>
            <a:endParaRPr lang="en-GB" noProof="0"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en-GB" noProof="0"/>
              <a:t>Click icon to add picture</a:t>
            </a:r>
            <a:endParaRPr lang="en-GB" noProof="0"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en-GB" noProof="0"/>
              <a:t>Click icon to add picture</a:t>
            </a:r>
            <a:endParaRPr lang="en-GB"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GB" noProof="0"/>
              <a:t>Click to edit Master title style</a:t>
            </a:r>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GB" noProof="0"/>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GB" noProof="0"/>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GB" noProof="0"/>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GB"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GB" noProof="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GB" noProof="0"/>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GB"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GB"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GB" noProof="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GB" noProof="0"/>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GB" noProof="0"/>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GB" noProof="0"/>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GB" noProof="0"/>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p:txBody>
          <a:bodyPr rtlCol="0"/>
          <a:lstStyle/>
          <a:p>
            <a:pPr rtl="0"/>
            <a:fld id="{6D17C7AE-DC41-4D6E-8CE7-A0296D62536F}" type="datetime3">
              <a:rPr lang="en-GB" noProof="0" smtClean="0">
                <a:latin typeface="+mn-lt"/>
              </a:rPr>
              <a:t>26 August, 2024</a:t>
            </a:fld>
            <a:endParaRPr lang="en-GB" noProof="0" dirty="0">
              <a:latin typeface="+mn-lt"/>
            </a:endParaRP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GB"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en-GB" noProof="0"/>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GB" noProof="0"/>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en-GB" noProof="0"/>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GB" noProof="0"/>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en-GB" noProof="0"/>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GB" noProof="0"/>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en-GB" noProof="0"/>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GB" noProof="0"/>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en-GB" noProof="0"/>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GB" noProof="0"/>
              <a:t>Click to edit Master text styles</a:t>
            </a:r>
          </a:p>
        </p:txBody>
      </p:sp>
      <p:sp>
        <p:nvSpPr>
          <p:cNvPr id="2" name="Date Placeholder 1">
            <a:extLst>
              <a:ext uri="{FF2B5EF4-FFF2-40B4-BE49-F238E27FC236}">
                <a16:creationId xmlns:a16="http://schemas.microsoft.com/office/drawing/2014/main" id="{EC45E38A-5516-4C3E-88FC-0DCBD876054B}"/>
              </a:ext>
            </a:extLst>
          </p:cNvPr>
          <p:cNvSpPr>
            <a:spLocks noGrp="1"/>
          </p:cNvSpPr>
          <p:nvPr>
            <p:ph type="dt" sz="half" idx="21"/>
          </p:nvPr>
        </p:nvSpPr>
        <p:spPr/>
        <p:txBody>
          <a:bodyPr rtlCol="0"/>
          <a:lstStyle/>
          <a:p>
            <a:pPr rtl="0"/>
            <a:fld id="{0971D3F5-C297-4F98-9679-48877DEF0EC7}" type="datetime3">
              <a:rPr lang="en-GB" noProof="0" smtClean="0">
                <a:latin typeface="+mn-lt"/>
              </a:rPr>
              <a:t>26 August, 2024</a:t>
            </a:fld>
            <a:endParaRPr lang="en-GB" noProof="0" dirty="0">
              <a:latin typeface="+mn-lt"/>
            </a:endParaRPr>
          </a:p>
        </p:txBody>
      </p:sp>
      <p:sp>
        <p:nvSpPr>
          <p:cNvPr id="5" name="Footer Placeholder 4">
            <a:extLst>
              <a:ext uri="{FF2B5EF4-FFF2-40B4-BE49-F238E27FC236}">
                <a16:creationId xmlns:a16="http://schemas.microsoft.com/office/drawing/2014/main" id="{14225273-038D-4F51-A093-83D80104F21A}"/>
              </a:ext>
            </a:extLst>
          </p:cNvPr>
          <p:cNvSpPr>
            <a:spLocks noGrp="1"/>
          </p:cNvSpPr>
          <p:nvPr>
            <p:ph type="ftr" sz="quarter" idx="22"/>
          </p:nvPr>
        </p:nvSpPr>
        <p:spPr/>
        <p:txBody>
          <a:bodyPr rtlCol="0"/>
          <a:lstStyle/>
          <a:p>
            <a:pPr rtl="0"/>
            <a:r>
              <a:rPr lang="en-GB" noProof="0" dirty="0"/>
              <a:t>Annual Review</a:t>
            </a:r>
            <a:endParaRPr lang="en-GB" b="0" noProof="0" dirty="0"/>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en-GB" noProof="0"/>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endParaRPr lang="en-GB" noProof="0"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en-GB" noProof="0"/>
              <a:t>Click to edit Master title style</a:t>
            </a:r>
            <a:endParaRPr lang="en-GB" noProof="0"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r>
              <a:rPr lang="en-GB" noProof="0"/>
              <a:t>Click icon to add picture</a:t>
            </a:r>
            <a:endParaRPr lang="en-GB" noProof="0"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8EED5-AC78-A06C-DA77-C395ADBC530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898CE8B-5ED1-B57B-3BEC-FE7BB4934C32}"/>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4" name="Footer Placeholder 3">
            <a:extLst>
              <a:ext uri="{FF2B5EF4-FFF2-40B4-BE49-F238E27FC236}">
                <a16:creationId xmlns:a16="http://schemas.microsoft.com/office/drawing/2014/main" id="{85412368-ECDB-6C99-1002-CBB9CEF3BB6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D1B6F0-CD7A-FABC-3E38-CC22A80F9D90}"/>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2968057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a:xfrm>
            <a:off x="381000" y="6356350"/>
            <a:ext cx="2743200" cy="365125"/>
          </a:xfrm>
          <a:prstGeom prst="rect">
            <a:avLst/>
          </a:prstGeom>
        </p:spPr>
        <p:txBody>
          <a:bodyPr rtlCol="0">
            <a:noAutofit/>
          </a:bodyPr>
          <a:lstStyle>
            <a:lvl1pPr>
              <a:defRPr>
                <a:solidFill>
                  <a:schemeClr val="accent3"/>
                </a:solidFill>
                <a:latin typeface="+mn-lt"/>
              </a:defRPr>
            </a:lvl1pPr>
          </a:lstStyle>
          <a:p>
            <a:pPr rtl="0"/>
            <a:r>
              <a:rPr lang="en-GB" noProof="0"/>
              <a:t>10/9/2021</a:t>
            </a:r>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a:xfrm>
            <a:off x="4038600" y="6356350"/>
            <a:ext cx="4114800" cy="365125"/>
          </a:xfrm>
          <a:prstGeom prst="rect">
            <a:avLst/>
          </a:prstGeom>
        </p:spPr>
        <p:txBody>
          <a:bodyPr rtlCol="0">
            <a:noAutofit/>
          </a:bodyPr>
          <a:lstStyle>
            <a:lvl1pPr>
              <a:defRPr>
                <a:solidFill>
                  <a:schemeClr val="accent3"/>
                </a:solidFill>
                <a:latin typeface="+mn-lt"/>
              </a:defRPr>
            </a:lvl1pPr>
          </a:lstStyle>
          <a:p>
            <a:pPr rtl="0"/>
            <a:r>
              <a:rPr lang="en-GB" noProof="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004342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5A62-3125-3F23-AC5B-21A3CA7922F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9C31C23-8662-7AAE-C96B-D4CD85E4BF6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E37D3A2-5928-84CB-7999-46571885D8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5728AC4-17B7-B2D1-9256-BE18E2B17079}"/>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6" name="Footer Placeholder 5">
            <a:extLst>
              <a:ext uri="{FF2B5EF4-FFF2-40B4-BE49-F238E27FC236}">
                <a16:creationId xmlns:a16="http://schemas.microsoft.com/office/drawing/2014/main" id="{67E2F033-F3A3-2EB4-7037-66D664023B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669A8A-D312-0ACF-E10F-B7877B15B4C9}"/>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842382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Franklin Gothic Book"/>
              <a:ea typeface="+mn-ea"/>
              <a:cs typeface="+mn-cs"/>
            </a:endParaRPr>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Franklin Gothic Book"/>
              <a:ea typeface="+mn-ea"/>
              <a:cs typeface="+mn-cs"/>
            </a:endParaRPr>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Franklin Gothic Book"/>
              <a:ea typeface="+mn-ea"/>
              <a:cs typeface="+mn-cs"/>
            </a:endParaRPr>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Franklin Gothic Book"/>
              <a:ea typeface="+mn-ea"/>
              <a:cs typeface="+mn-cs"/>
            </a:endParaRPr>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rtlCol="0">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a:xfrm>
            <a:off x="381000" y="6356350"/>
            <a:ext cx="2743200" cy="365125"/>
          </a:xfrm>
          <a:prstGeom prst="rect">
            <a:avLst/>
          </a:prstGeom>
        </p:spPr>
        <p:txBody>
          <a:bodyPr rtlCol="0">
            <a:noAutofit/>
          </a:bodyPr>
          <a:lstStyle>
            <a:lvl1pPr>
              <a:defRPr>
                <a:solidFill>
                  <a:schemeClr val="accent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BE284"/>
                </a:solidFill>
                <a:effectLst/>
                <a:uLnTx/>
                <a:uFillTx/>
                <a:latin typeface="Franklin Gothic Book"/>
                <a:ea typeface="+mn-ea"/>
                <a:cs typeface="+mn-cs"/>
              </a:rPr>
              <a:t>10/9/2021</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a:xfrm>
            <a:off x="4038600" y="6356350"/>
            <a:ext cx="4114800" cy="365125"/>
          </a:xfrm>
          <a:prstGeom prst="rect">
            <a:avLst/>
          </a:prstGeom>
        </p:spPr>
        <p:txBody>
          <a:bodyPr rtlCol="0">
            <a:noAutofit/>
          </a:bodyPr>
          <a:lstStyle>
            <a:lvl1pPr>
              <a:defRPr>
                <a:solidFill>
                  <a:schemeClr val="accent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BE284"/>
                </a:solidFill>
                <a:effectLst/>
                <a:uLnTx/>
                <a:uFillTx/>
                <a:latin typeface="Franklin Gothic Book"/>
                <a:ea typeface="+mn-ea"/>
                <a:cs typeface="+mn-cs"/>
              </a:rPr>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rtlCol="0">
            <a:noAutofit/>
          </a:bodyPr>
          <a:lstStyle>
            <a:lvl1pPr>
              <a:defRPr>
                <a:solidFill>
                  <a:schemeClr val="accent3"/>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GB" sz="1100" b="0" i="0" u="none" strike="noStrike" kern="1200" cap="none" spc="0" normalizeH="0" baseline="0" noProof="0" smtClean="0">
                <a:ln>
                  <a:noFill/>
                </a:ln>
                <a:solidFill>
                  <a:srgbClr val="4495A2"/>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100" b="0" i="0" u="none" strike="noStrike" kern="1200" cap="none" spc="0" normalizeH="0" baseline="0" noProof="0">
              <a:ln>
                <a:noFill/>
              </a:ln>
              <a:solidFill>
                <a:srgbClr val="4495A2"/>
              </a:solidFill>
              <a:effectLst/>
              <a:uLnTx/>
              <a:uFillTx/>
              <a:latin typeface="Franklin Gothic Book"/>
              <a:ea typeface="+mn-ea"/>
              <a:cs typeface="+mn-cs"/>
            </a:endParaRPr>
          </a:p>
        </p:txBody>
      </p:sp>
    </p:spTree>
    <p:extLst>
      <p:ext uri="{BB962C8B-B14F-4D97-AF65-F5344CB8AC3E}">
        <p14:creationId xmlns:p14="http://schemas.microsoft.com/office/powerpoint/2010/main" val="1491951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44" name="Rectangle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84664" y="1122363"/>
            <a:ext cx="5486400" cy="2387600"/>
          </a:xfrm>
        </p:spPr>
        <p:txBody>
          <a:bodyPr anchor="b"/>
          <a:lstStyle>
            <a:lvl1pPr algn="l">
              <a:defRPr sz="6000" cap="all" baseline="0">
                <a:solidFill>
                  <a:schemeClr val="tx2"/>
                </a:solidFill>
              </a:defRPr>
            </a:lvl1pPr>
          </a:lstStyle>
          <a:p>
            <a:r>
              <a:rPr lang="en-US" dirty="0"/>
              <a:t>Click to add title</a:t>
            </a:r>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6080759" y="3602038"/>
            <a:ext cx="5486400" cy="1655762"/>
          </a:xfrm>
        </p:spPr>
        <p:txBody>
          <a:bodyPr>
            <a:normAutofit/>
          </a:bodyPr>
          <a:lstStyle>
            <a:lvl1pPr marL="0" indent="0" algn="l">
              <a:lnSpc>
                <a:spcPts val="2800"/>
              </a:lnSpc>
              <a:spcBef>
                <a:spcPts val="0"/>
              </a:spcBef>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FE209C12-0CED-4CD5-B463-885A793CC25E}"/>
              </a:ext>
            </a:extLst>
          </p:cNvPr>
          <p:cNvSpPr>
            <a:spLocks noGrp="1"/>
          </p:cNvSpPr>
          <p:nvPr>
            <p:ph type="ftr" sz="quarter" idx="11"/>
          </p:nvPr>
        </p:nvSpPr>
        <p:spPr>
          <a:xfrm>
            <a:off x="8727198" y="6355080"/>
            <a:ext cx="2286000" cy="365125"/>
          </a:xfrm>
        </p:spPr>
        <p:txBody>
          <a:bodyPr/>
          <a:lstStyle>
            <a:lvl1pPr>
              <a:defRPr>
                <a:solidFill>
                  <a:schemeClr val="bg1"/>
                </a:solidFill>
              </a:defRPr>
            </a:lvl1pPr>
          </a:lstStyle>
          <a:p>
            <a:r>
              <a:rPr lang="en-US" dirty="0"/>
              <a:t>Pitch deck title</a:t>
            </a:r>
          </a:p>
        </p:txBody>
      </p:sp>
      <p:sp>
        <p:nvSpPr>
          <p:cNvPr id="6" name="Slide Number Placeholder 5">
            <a:extLst>
              <a:ext uri="{FF2B5EF4-FFF2-40B4-BE49-F238E27FC236}">
                <a16:creationId xmlns:a16="http://schemas.microsoft.com/office/drawing/2014/main" id="{1A8F03DA-3AA9-44AC-8E2B-D53B8EBEA402}"/>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
        <p:nvSpPr>
          <p:cNvPr id="10" name="Rectangle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6" name="Group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oup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oup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oup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oup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oup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oup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oup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23" name="Freeform: Shape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Rectangle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1" name="Rectangle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7" name="Graphic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aphic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Straight Connector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74D64503-659B-472D-ABF8-01D077EB0D83}"/>
              </a:ext>
            </a:extLst>
          </p:cNvPr>
          <p:cNvSpPr>
            <a:spLocks noGrp="1"/>
          </p:cNvSpPr>
          <p:nvPr>
            <p:ph type="dt" sz="half" idx="10"/>
          </p:nvPr>
        </p:nvSpPr>
        <p:spPr>
          <a:xfrm>
            <a:off x="7508027" y="6353175"/>
            <a:ext cx="1097280" cy="365125"/>
          </a:xfrm>
        </p:spPr>
        <p:txBody>
          <a:bodyPr/>
          <a:lstStyle>
            <a:lvl1pPr>
              <a:defRPr>
                <a:solidFill>
                  <a:schemeClr val="bg1"/>
                </a:solidFill>
              </a:defRPr>
            </a:lvl1pPr>
          </a:lstStyle>
          <a:p>
            <a:r>
              <a:rPr lang="en-US" dirty="0"/>
              <a:t>20XX</a:t>
            </a:r>
          </a:p>
        </p:txBody>
      </p:sp>
    </p:spTree>
    <p:extLst>
      <p:ext uri="{BB962C8B-B14F-4D97-AF65-F5344CB8AC3E}">
        <p14:creationId xmlns:p14="http://schemas.microsoft.com/office/powerpoint/2010/main" val="3977173449"/>
      </p:ext>
    </p:extLst>
  </p:cSld>
  <p:clrMapOvr>
    <a:masterClrMapping/>
  </p:clrMapOvr>
  <p:extLst>
    <p:ext uri="{DCECCB84-F9BA-43D5-87BE-67443E8EF086}">
      <p15:sldGuideLst xmlns:p15="http://schemas.microsoft.com/office/powerpoint/2012/main">
        <p15:guide id="1" orient="horz" pos="1080">
          <p15:clr>
            <a:srgbClr val="FBAE40"/>
          </p15:clr>
        </p15:guide>
        <p15:guide id="2" orient="horz" pos="2160">
          <p15:clr>
            <a:srgbClr val="FBAE40"/>
          </p15:clr>
        </p15:guide>
        <p15:guide id="3" orient="horz" pos="3240">
          <p15:clr>
            <a:srgbClr val="FBAE40"/>
          </p15:clr>
        </p15:guide>
        <p15:guide id="4" orient="horz" pos="2260">
          <p15:clr>
            <a:srgbClr val="FBAE40"/>
          </p15:clr>
        </p15:guide>
        <p15:guide id="5" pos="729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right">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898524"/>
            <a:ext cx="6343650" cy="1325880"/>
          </a:xfrm>
        </p:spPr>
        <p:txBody>
          <a:bodyPr anchor="t" anchorCtr="0"/>
          <a:lstStyle>
            <a:lvl1pPr>
              <a:defRPr cap="all" baseline="0">
                <a:solidFill>
                  <a:schemeClr val="accent1"/>
                </a:solidFill>
              </a:defRPr>
            </a:lvl1pPr>
          </a:lstStyle>
          <a:p>
            <a:r>
              <a:rPr lang="en-US" dirty="0"/>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4933949" y="2310817"/>
            <a:ext cx="6400800" cy="3657600"/>
          </a:xfrm>
        </p:spPr>
        <p:txBody>
          <a:bodyPr>
            <a:normAutofit/>
          </a:bodyPr>
          <a:lstStyle>
            <a:lvl1pPr marL="0" indent="0">
              <a:lnSpc>
                <a:spcPts val="2800"/>
              </a:lnSpc>
              <a:spcBef>
                <a:spcPts val="0"/>
              </a:spcBef>
              <a:buNone/>
              <a:defRPr sz="1800" baseline="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4" name="Rectangle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black and white striped pattern&#10;&#10;Description automatically generated with low confidence">
            <a:extLst>
              <a:ext uri="{FF2B5EF4-FFF2-40B4-BE49-F238E27FC236}">
                <a16:creationId xmlns:a16="http://schemas.microsoft.com/office/drawing/2014/main" id="{E88B2398-8473-499F-836C-F3AF518F5BB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ctangle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oup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75" name="Rectangle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Shape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6" name="Straight Connector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3967330"/>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anchor="t" anchorCtr="0"/>
          <a:lstStyle>
            <a:lvl1pPr>
              <a:defRPr cap="all" baseline="0">
                <a:solidFill>
                  <a:schemeClr val="accent1"/>
                </a:solidFill>
              </a:defRPr>
            </a:lvl1pPr>
          </a:lstStyle>
          <a:p>
            <a:r>
              <a:rPr lang="en-US" dirty="0"/>
              <a:t>CLICK TO ADD TITLE</a:t>
            </a:r>
          </a:p>
        </p:txBody>
      </p:sp>
      <p:grpSp>
        <p:nvGrpSpPr>
          <p:cNvPr id="3" name="Group 2">
            <a:extLst>
              <a:ext uri="{FF2B5EF4-FFF2-40B4-BE49-F238E27FC236}">
                <a16:creationId xmlns:a16="http://schemas.microsoft.com/office/drawing/2014/main" id="{AA46EB74-3A91-4DAA-ACF3-FF090B2F7C96}"/>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Graphic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3591DEB5-C98C-4EF8-AA57-B8F45C484FF4}"/>
                </a:ext>
                <a:ext uri="{C183D7F6-B498-43B3-948B-1728B52AA6E4}">
                  <adec:decorative xmlns:adec="http://schemas.microsoft.com/office/drawing/2017/decorative"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Freeform: Shape 154">
              <a:extLst>
                <a:ext uri="{FF2B5EF4-FFF2-40B4-BE49-F238E27FC236}">
                  <a16:creationId xmlns:a16="http://schemas.microsoft.com/office/drawing/2014/main" id="{6FFCF0CF-3167-4E3E-BD4A-236ACC247EC0}"/>
                </a:ext>
                <a:ext uri="{C183D7F6-B498-43B3-948B-1728B52AA6E4}">
                  <adec:decorative xmlns:adec="http://schemas.microsoft.com/office/drawing/2017/decorative"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AB47A61A-6E4C-49A5-A2E8-2410A107CC2A}"/>
                </a:ext>
                <a:ext uri="{C183D7F6-B498-43B3-948B-1728B52AA6E4}">
                  <adec:decorative xmlns:adec="http://schemas.microsoft.com/office/drawing/2017/decorative"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FC8CDBA7-BF04-4719-8D66-513A71ECCAFF}"/>
                </a:ext>
                <a:ext uri="{C183D7F6-B498-43B3-948B-1728B52AA6E4}">
                  <adec:decorative xmlns:adec="http://schemas.microsoft.com/office/drawing/2017/decorative"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79CDC826-71AB-4245-AC5F-8DC9DB2BBCE0}"/>
                </a:ext>
                <a:ext uri="{C183D7F6-B498-43B3-948B-1728B52AA6E4}">
                  <adec:decorative xmlns:adec="http://schemas.microsoft.com/office/drawing/2017/decorative"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DE1670F-43B8-4EA8-878C-AC3FF1921E21}"/>
                </a:ext>
                <a:ext uri="{C183D7F6-B498-43B3-948B-1728B52AA6E4}">
                  <adec:decorative xmlns:adec="http://schemas.microsoft.com/office/drawing/2017/decorative"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4AE780ED-EF51-4AD7-A73F-01E563D0E8BC}"/>
                </a:ext>
                <a:ext uri="{C183D7F6-B498-43B3-948B-1728B52AA6E4}">
                  <adec:decorative xmlns:adec="http://schemas.microsoft.com/office/drawing/2017/decorative"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BE269AE3-65CE-4B86-B8B1-413783695039}"/>
                </a:ext>
                <a:ext uri="{C183D7F6-B498-43B3-948B-1728B52AA6E4}">
                  <adec:decorative xmlns:adec="http://schemas.microsoft.com/office/drawing/2017/decorative"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C35E0649-74BB-4271-BE7D-1F2ED094753E}"/>
                </a:ext>
                <a:ext uri="{C183D7F6-B498-43B3-948B-1728B52AA6E4}">
                  <adec:decorative xmlns:adec="http://schemas.microsoft.com/office/drawing/2017/decorative"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6C2D71F3-0A7A-4745-A34F-CE00E95F927C}"/>
                </a:ext>
                <a:ext uri="{C183D7F6-B498-43B3-948B-1728B52AA6E4}">
                  <adec:decorative xmlns:adec="http://schemas.microsoft.com/office/drawing/2017/decorative"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51BF2AB6-6873-4ED8-98DB-4A9398AF7324}"/>
                </a:ext>
                <a:ext uri="{C183D7F6-B498-43B3-948B-1728B52AA6E4}">
                  <adec:decorative xmlns:adec="http://schemas.microsoft.com/office/drawing/2017/decorative"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8BEE1DC-3180-496F-B9F2-0541143A9C65}"/>
                </a:ext>
                <a:ext uri="{C183D7F6-B498-43B3-948B-1728B52AA6E4}">
                  <adec:decorative xmlns:adec="http://schemas.microsoft.com/office/drawing/2017/decorative"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D39D863D-C379-4E72-B276-53F62D7E2B98}"/>
                </a:ext>
                <a:ext uri="{C183D7F6-B498-43B3-948B-1728B52AA6E4}">
                  <adec:decorative xmlns:adec="http://schemas.microsoft.com/office/drawing/2017/decorative"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079BA6D-6450-46A6-9874-663ABFE497CE}"/>
                </a:ext>
                <a:ext uri="{C183D7F6-B498-43B3-948B-1728B52AA6E4}">
                  <adec:decorative xmlns:adec="http://schemas.microsoft.com/office/drawing/2017/decorative"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A4CFFBA8-B565-42FA-9C0D-4FC6525B06C1}"/>
                </a:ext>
                <a:ext uri="{C183D7F6-B498-43B3-948B-1728B52AA6E4}">
                  <adec:decorative xmlns:adec="http://schemas.microsoft.com/office/drawing/2017/decorative"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98016DB4-3354-4E78-B07E-1D722297B864}"/>
                </a:ext>
                <a:ext uri="{C183D7F6-B498-43B3-948B-1728B52AA6E4}">
                  <adec:decorative xmlns:adec="http://schemas.microsoft.com/office/drawing/2017/decorative"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0CB1EA35-0D05-4F13-871D-0CAB5CECD44A}"/>
                </a:ext>
                <a:ext uri="{C183D7F6-B498-43B3-948B-1728B52AA6E4}">
                  <adec:decorative xmlns:adec="http://schemas.microsoft.com/office/drawing/2017/decorative"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17F84AF5-3C7F-4D42-92A9-CCA3CDB8EB55}"/>
                </a:ext>
                <a:ext uri="{C183D7F6-B498-43B3-948B-1728B52AA6E4}">
                  <adec:decorative xmlns:adec="http://schemas.microsoft.com/office/drawing/2017/decorative"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FA8E90CE-90F4-42ED-AAAF-0F139BE4E3D5}"/>
                </a:ext>
                <a:ext uri="{C183D7F6-B498-43B3-948B-1728B52AA6E4}">
                  <adec:decorative xmlns:adec="http://schemas.microsoft.com/office/drawing/2017/decorative"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7C1C105E-FE0D-4A36-AE5B-BBA110F6EE53}"/>
                </a:ext>
                <a:ext uri="{C183D7F6-B498-43B3-948B-1728B52AA6E4}">
                  <adec:decorative xmlns:adec="http://schemas.microsoft.com/office/drawing/2017/decorative"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4" name="Freeform: Shape 183">
              <a:extLst>
                <a:ext uri="{FF2B5EF4-FFF2-40B4-BE49-F238E27FC236}">
                  <a16:creationId xmlns:a16="http://schemas.microsoft.com/office/drawing/2014/main" id="{AD282910-ECE9-4B26-9656-AD1D41D44AC8}"/>
                </a:ext>
                <a:ext uri="{C183D7F6-B498-43B3-948B-1728B52AA6E4}">
                  <adec:decorative xmlns:adec="http://schemas.microsoft.com/office/drawing/2017/decorative"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3" name="Freeform: Shape 182">
              <a:extLst>
                <a:ext uri="{FF2B5EF4-FFF2-40B4-BE49-F238E27FC236}">
                  <a16:creationId xmlns:a16="http://schemas.microsoft.com/office/drawing/2014/main" id="{7C7A453C-4565-4652-9781-F1488009734C}"/>
                </a:ext>
                <a:ext uri="{C183D7F6-B498-43B3-948B-1728B52AA6E4}">
                  <adec:decorative xmlns:adec="http://schemas.microsoft.com/office/drawing/2017/decorative"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2" name="Freeform: Shape 181">
              <a:extLst>
                <a:ext uri="{FF2B5EF4-FFF2-40B4-BE49-F238E27FC236}">
                  <a16:creationId xmlns:a16="http://schemas.microsoft.com/office/drawing/2014/main" id="{DE479407-B0BB-45F1-A93D-05ED5B41F316}"/>
                </a:ext>
                <a:ext uri="{C183D7F6-B498-43B3-948B-1728B52AA6E4}">
                  <adec:decorative xmlns:adec="http://schemas.microsoft.com/office/drawing/2017/decorative"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1" name="Freeform: Shape 180">
              <a:extLst>
                <a:ext uri="{FF2B5EF4-FFF2-40B4-BE49-F238E27FC236}">
                  <a16:creationId xmlns:a16="http://schemas.microsoft.com/office/drawing/2014/main" id="{0271515D-B4B7-4502-B24F-DC5480444ED0}"/>
                </a:ext>
                <a:ext uri="{C183D7F6-B498-43B3-948B-1728B52AA6E4}">
                  <adec:decorative xmlns:adec="http://schemas.microsoft.com/office/drawing/2017/decorative"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0" name="Freeform: Shape 179">
              <a:extLst>
                <a:ext uri="{FF2B5EF4-FFF2-40B4-BE49-F238E27FC236}">
                  <a16:creationId xmlns:a16="http://schemas.microsoft.com/office/drawing/2014/main" id="{DB364732-EC14-4416-964A-13F3D77CDBBD}"/>
                </a:ext>
                <a:ext uri="{C183D7F6-B498-43B3-948B-1728B52AA6E4}">
                  <adec:decorative xmlns:adec="http://schemas.microsoft.com/office/drawing/2017/decorative"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9" name="Freeform: Shape 178">
              <a:extLst>
                <a:ext uri="{FF2B5EF4-FFF2-40B4-BE49-F238E27FC236}">
                  <a16:creationId xmlns:a16="http://schemas.microsoft.com/office/drawing/2014/main" id="{619347B5-2692-4514-B67B-159C25FA4940}"/>
                </a:ext>
                <a:ext uri="{C183D7F6-B498-43B3-948B-1728B52AA6E4}">
                  <adec:decorative xmlns:adec="http://schemas.microsoft.com/office/drawing/2017/decorative"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8" name="Freeform: Shape 177">
              <a:extLst>
                <a:ext uri="{FF2B5EF4-FFF2-40B4-BE49-F238E27FC236}">
                  <a16:creationId xmlns:a16="http://schemas.microsoft.com/office/drawing/2014/main" id="{E1746638-BCA2-4B8F-A315-9514E1973CDD}"/>
                </a:ext>
                <a:ext uri="{C183D7F6-B498-43B3-948B-1728B52AA6E4}">
                  <adec:decorative xmlns:adec="http://schemas.microsoft.com/office/drawing/2017/decorative"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7" name="Freeform: Shape 176">
              <a:extLst>
                <a:ext uri="{FF2B5EF4-FFF2-40B4-BE49-F238E27FC236}">
                  <a16:creationId xmlns:a16="http://schemas.microsoft.com/office/drawing/2014/main" id="{47F56D6B-560F-4123-9E05-11ACF383DF87}"/>
                </a:ext>
                <a:ext uri="{C183D7F6-B498-43B3-948B-1728B52AA6E4}">
                  <adec:decorative xmlns:adec="http://schemas.microsoft.com/office/drawing/2017/decorative"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6" name="Freeform: Shape 175">
              <a:extLst>
                <a:ext uri="{FF2B5EF4-FFF2-40B4-BE49-F238E27FC236}">
                  <a16:creationId xmlns:a16="http://schemas.microsoft.com/office/drawing/2014/main" id="{2FD3A4D4-C05F-4057-8408-6FF0887E068F}"/>
                </a:ext>
                <a:ext uri="{C183D7F6-B498-43B3-948B-1728B52AA6E4}">
                  <adec:decorative xmlns:adec="http://schemas.microsoft.com/office/drawing/2017/decorative"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5" name="Freeform: Shape 174">
              <a:extLst>
                <a:ext uri="{FF2B5EF4-FFF2-40B4-BE49-F238E27FC236}">
                  <a16:creationId xmlns:a16="http://schemas.microsoft.com/office/drawing/2014/main" id="{32EAC669-BA43-4F58-9784-4CCDFE4D6F4E}"/>
                </a:ext>
                <a:ext uri="{C183D7F6-B498-43B3-948B-1728B52AA6E4}">
                  <adec:decorative xmlns:adec="http://schemas.microsoft.com/office/drawing/2017/decorative"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 name="Freeform: Shape 173">
              <a:extLst>
                <a:ext uri="{FF2B5EF4-FFF2-40B4-BE49-F238E27FC236}">
                  <a16:creationId xmlns:a16="http://schemas.microsoft.com/office/drawing/2014/main" id="{73CAE3B4-689F-4EC3-8CC9-EB6D360E3846}"/>
                </a:ext>
                <a:ext uri="{C183D7F6-B498-43B3-948B-1728B52AA6E4}">
                  <adec:decorative xmlns:adec="http://schemas.microsoft.com/office/drawing/2017/decorative"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3" name="Freeform: Shape 172">
              <a:extLst>
                <a:ext uri="{FF2B5EF4-FFF2-40B4-BE49-F238E27FC236}">
                  <a16:creationId xmlns:a16="http://schemas.microsoft.com/office/drawing/2014/main" id="{8665978C-1CDF-4EF9-9A5C-4C6C0B3BE0F0}"/>
                </a:ext>
                <a:ext uri="{C183D7F6-B498-43B3-948B-1728B52AA6E4}">
                  <adec:decorative xmlns:adec="http://schemas.microsoft.com/office/drawing/2017/decorative"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2" name="Freeform: Shape 171">
              <a:extLst>
                <a:ext uri="{FF2B5EF4-FFF2-40B4-BE49-F238E27FC236}">
                  <a16:creationId xmlns:a16="http://schemas.microsoft.com/office/drawing/2014/main" id="{97F81447-DAE2-4092-B156-2723E18064A7}"/>
                </a:ext>
                <a:ext uri="{C183D7F6-B498-43B3-948B-1728B52AA6E4}">
                  <adec:decorative xmlns:adec="http://schemas.microsoft.com/office/drawing/2017/decorative"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1" name="Freeform: Shape 170">
              <a:extLst>
                <a:ext uri="{FF2B5EF4-FFF2-40B4-BE49-F238E27FC236}">
                  <a16:creationId xmlns:a16="http://schemas.microsoft.com/office/drawing/2014/main" id="{AB0C8140-456A-4593-9DC3-5A53E63B0CDF}"/>
                </a:ext>
                <a:ext uri="{C183D7F6-B498-43B3-948B-1728B52AA6E4}">
                  <adec:decorative xmlns:adec="http://schemas.microsoft.com/office/drawing/2017/decorative"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0" name="Freeform: Shape 169">
              <a:extLst>
                <a:ext uri="{FF2B5EF4-FFF2-40B4-BE49-F238E27FC236}">
                  <a16:creationId xmlns:a16="http://schemas.microsoft.com/office/drawing/2014/main" id="{E1411ED6-803D-4C5A-8E92-8EAC28ACA255}"/>
                </a:ext>
                <a:ext uri="{C183D7F6-B498-43B3-948B-1728B52AA6E4}">
                  <adec:decorative xmlns:adec="http://schemas.microsoft.com/office/drawing/2017/decorative"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9" name="Freeform: Shape 168">
              <a:extLst>
                <a:ext uri="{FF2B5EF4-FFF2-40B4-BE49-F238E27FC236}">
                  <a16:creationId xmlns:a16="http://schemas.microsoft.com/office/drawing/2014/main" id="{D3F198DF-8521-45A1-8BAE-4FC70FC420A8}"/>
                </a:ext>
                <a:ext uri="{C183D7F6-B498-43B3-948B-1728B52AA6E4}">
                  <adec:decorative xmlns:adec="http://schemas.microsoft.com/office/drawing/2017/decorative"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Freeform: Shape 167">
              <a:extLst>
                <a:ext uri="{FF2B5EF4-FFF2-40B4-BE49-F238E27FC236}">
                  <a16:creationId xmlns:a16="http://schemas.microsoft.com/office/drawing/2014/main" id="{AAA80212-BA6E-448F-BA91-287462E1D34C}"/>
                </a:ext>
                <a:ext uri="{C183D7F6-B498-43B3-948B-1728B52AA6E4}">
                  <adec:decorative xmlns:adec="http://schemas.microsoft.com/office/drawing/2017/decorative"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7" name="Freeform: Shape 166">
              <a:extLst>
                <a:ext uri="{FF2B5EF4-FFF2-40B4-BE49-F238E27FC236}">
                  <a16:creationId xmlns:a16="http://schemas.microsoft.com/office/drawing/2014/main" id="{5B8EBCCB-B7E3-4837-AA61-44D0A400EC96}"/>
                </a:ext>
                <a:ext uri="{C183D7F6-B498-43B3-948B-1728B52AA6E4}">
                  <adec:decorative xmlns:adec="http://schemas.microsoft.com/office/drawing/2017/decorative"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96" name="Text Placeholder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5" name="Text Placeholder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8" name="Text Placeholder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7" name="Text Placeholder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0" name="Text Placeholder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9" name="Text Placeholder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3" name="Text Placeholder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102" name="Text Placeholder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05" name="Text Placeholder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a:noAutofit/>
          </a:bodyPr>
          <a:lstStyle>
            <a:lvl1pPr marL="0" indent="0">
              <a:lnSpc>
                <a:spcPts val="2400"/>
              </a:lnSpc>
              <a:spcBef>
                <a:spcPts val="0"/>
              </a:spcBef>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104" name="Text Placeholder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Tree>
    <p:extLst>
      <p:ext uri="{BB962C8B-B14F-4D97-AF65-F5344CB8AC3E}">
        <p14:creationId xmlns:p14="http://schemas.microsoft.com/office/powerpoint/2010/main" val="3342830132"/>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800850" cy="1325880"/>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0C962441-913E-484B-806B-8AD5CE673426}"/>
              </a:ext>
              <a:ext uri="{C183D7F6-B498-43B3-948B-1728B52AA6E4}">
                <adec:decorative xmlns:adec="http://schemas.microsoft.com/office/drawing/2017/decorative" val="1"/>
              </a:ext>
            </a:extLst>
          </p:cNvPr>
          <p:cNvGrpSpPr/>
          <p:nvPr userDrawn="1"/>
        </p:nvGrpSpPr>
        <p:grpSpPr>
          <a:xfrm>
            <a:off x="-33209" y="-16980"/>
            <a:ext cx="4096193" cy="6874980"/>
            <a:chOff x="-33209" y="-16980"/>
            <a:chExt cx="4096193" cy="6874980"/>
          </a:xfrm>
        </p:grpSpPr>
        <p:sp>
          <p:nvSpPr>
            <p:cNvPr id="7" name="Rectangle 6">
              <a:extLst>
                <a:ext uri="{FF2B5EF4-FFF2-40B4-BE49-F238E27FC236}">
                  <a16:creationId xmlns:a16="http://schemas.microsoft.com/office/drawing/2014/main" id="{E557D1F3-8C55-47FE-B39A-86D30F8FFEA1}"/>
                </a:ext>
              </a:extLst>
            </p:cNvPr>
            <p:cNvSpPr/>
            <p:nvPr userDrawn="1"/>
          </p:nvSpPr>
          <p:spPr>
            <a:xfrm>
              <a:off x="11888" y="0"/>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0" y="4814860"/>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a:off x="2033016"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2033016" y="40596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a:off x="-9867" y="-16980"/>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2029968" y="6045049"/>
              <a:ext cx="2029968"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9384" y="4828032"/>
              <a:ext cx="2029968" cy="2029968"/>
            </a:xfrm>
            <a:prstGeom prst="rect">
              <a:avLst/>
            </a:prstGeom>
          </p:spPr>
        </p:pic>
        <p:sp>
          <p:nvSpPr>
            <p:cNvPr id="39" name="Rectangle 38">
              <a:extLst>
                <a:ext uri="{FF2B5EF4-FFF2-40B4-BE49-F238E27FC236}">
                  <a16:creationId xmlns:a16="http://schemas.microsoft.com/office/drawing/2014/main" id="{9837D25D-BADF-40E0-B7F9-1288B53AA656}"/>
                </a:ext>
              </a:extLst>
            </p:cNvPr>
            <p:cNvSpPr/>
            <p:nvPr userDrawn="1"/>
          </p:nvSpPr>
          <p:spPr>
            <a:xfrm flipH="1">
              <a:off x="-9868" y="2000264"/>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3A847BA4-24DF-47BE-BE28-02415C2A2D3C}"/>
                </a:ext>
              </a:extLst>
            </p:cNvPr>
            <p:cNvGrpSpPr/>
            <p:nvPr userDrawn="1"/>
          </p:nvGrpSpPr>
          <p:grpSpPr>
            <a:xfrm>
              <a:off x="100242" y="2099803"/>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0" y="4052952"/>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33209" y="199954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33209" y="2009066"/>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2923530"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Text Placeholder 9">
            <a:extLst>
              <a:ext uri="{FF2B5EF4-FFF2-40B4-BE49-F238E27FC236}">
                <a16:creationId xmlns:a16="http://schemas.microsoft.com/office/drawing/2014/main" id="{4416EFAA-C2FD-4F04-91E3-9F1FA3533A94}"/>
              </a:ext>
            </a:extLst>
          </p:cNvPr>
          <p:cNvSpPr>
            <a:spLocks noGrp="1"/>
          </p:cNvSpPr>
          <p:nvPr>
            <p:ph type="body" sz="quarter" idx="15" hasCustomPrompt="1"/>
          </p:nvPr>
        </p:nvSpPr>
        <p:spPr>
          <a:xfrm>
            <a:off x="4937760" y="2084832"/>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2" name="Text Placeholder 9">
            <a:extLst>
              <a:ext uri="{FF2B5EF4-FFF2-40B4-BE49-F238E27FC236}">
                <a16:creationId xmlns:a16="http://schemas.microsoft.com/office/drawing/2014/main" id="{0BAC0AED-8273-498E-ABB8-65CD10B00735}"/>
              </a:ext>
            </a:extLst>
          </p:cNvPr>
          <p:cNvSpPr>
            <a:spLocks noGrp="1"/>
          </p:cNvSpPr>
          <p:nvPr>
            <p:ph type="body" sz="quarter" idx="13"/>
          </p:nvPr>
        </p:nvSpPr>
        <p:spPr>
          <a:xfrm>
            <a:off x="4914900" y="2496312"/>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2" name="Text Placeholder 9">
            <a:extLst>
              <a:ext uri="{FF2B5EF4-FFF2-40B4-BE49-F238E27FC236}">
                <a16:creationId xmlns:a16="http://schemas.microsoft.com/office/drawing/2014/main" id="{0FACFED0-6B1D-4868-929E-C9101D8B7DE1}"/>
              </a:ext>
            </a:extLst>
          </p:cNvPr>
          <p:cNvSpPr>
            <a:spLocks noGrp="1"/>
          </p:cNvSpPr>
          <p:nvPr>
            <p:ph type="body" sz="quarter" idx="16" hasCustomPrompt="1"/>
          </p:nvPr>
        </p:nvSpPr>
        <p:spPr>
          <a:xfrm>
            <a:off x="8538777" y="2084832"/>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4" name="Text Placeholder 9">
            <a:extLst>
              <a:ext uri="{FF2B5EF4-FFF2-40B4-BE49-F238E27FC236}">
                <a16:creationId xmlns:a16="http://schemas.microsoft.com/office/drawing/2014/main" id="{A3276736-0B83-4D4F-B7D9-AAEF95E38AE5}"/>
              </a:ext>
            </a:extLst>
          </p:cNvPr>
          <p:cNvSpPr>
            <a:spLocks noGrp="1"/>
          </p:cNvSpPr>
          <p:nvPr>
            <p:ph type="body" sz="quarter" idx="14"/>
          </p:nvPr>
        </p:nvSpPr>
        <p:spPr>
          <a:xfrm>
            <a:off x="8535924" y="2496312"/>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5" name="Text Placeholder 9">
            <a:extLst>
              <a:ext uri="{FF2B5EF4-FFF2-40B4-BE49-F238E27FC236}">
                <a16:creationId xmlns:a16="http://schemas.microsoft.com/office/drawing/2014/main" id="{B57AD20F-1E1B-4FD3-8A76-E07A91002B85}"/>
              </a:ext>
            </a:extLst>
          </p:cNvPr>
          <p:cNvSpPr>
            <a:spLocks noGrp="1"/>
          </p:cNvSpPr>
          <p:nvPr>
            <p:ph type="body" sz="quarter" idx="19" hasCustomPrompt="1"/>
          </p:nvPr>
        </p:nvSpPr>
        <p:spPr>
          <a:xfrm>
            <a:off x="4937760" y="3838956"/>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3" name="Text Placeholder 9">
            <a:extLst>
              <a:ext uri="{FF2B5EF4-FFF2-40B4-BE49-F238E27FC236}">
                <a16:creationId xmlns:a16="http://schemas.microsoft.com/office/drawing/2014/main" id="{6688431F-3AD3-44AD-A5DF-E032B167CC02}"/>
              </a:ext>
            </a:extLst>
          </p:cNvPr>
          <p:cNvSpPr>
            <a:spLocks noGrp="1"/>
          </p:cNvSpPr>
          <p:nvPr>
            <p:ph type="body" sz="quarter" idx="17"/>
          </p:nvPr>
        </p:nvSpPr>
        <p:spPr>
          <a:xfrm>
            <a:off x="4937760" y="4255479"/>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6" name="Text Placeholder 9">
            <a:extLst>
              <a:ext uri="{FF2B5EF4-FFF2-40B4-BE49-F238E27FC236}">
                <a16:creationId xmlns:a16="http://schemas.microsoft.com/office/drawing/2014/main" id="{F1B1DAAB-37E2-4803-8DF8-A56E6FFF054E}"/>
              </a:ext>
            </a:extLst>
          </p:cNvPr>
          <p:cNvSpPr>
            <a:spLocks noGrp="1"/>
          </p:cNvSpPr>
          <p:nvPr>
            <p:ph type="body" sz="quarter" idx="20" hasCustomPrompt="1"/>
          </p:nvPr>
        </p:nvSpPr>
        <p:spPr>
          <a:xfrm>
            <a:off x="8535924" y="3838956"/>
            <a:ext cx="3200400" cy="365760"/>
          </a:xfrm>
        </p:spPr>
        <p:txBody>
          <a:bodyPr>
            <a:noAutofit/>
          </a:bodyPr>
          <a:lstStyle>
            <a:lvl1pPr marL="0" indent="0">
              <a:lnSpc>
                <a:spcPts val="2400"/>
              </a:lnSpc>
              <a:buNone/>
              <a:defRPr sz="2000" b="1" cap="all" baseline="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4" name="Text Placeholder 9">
            <a:extLst>
              <a:ext uri="{FF2B5EF4-FFF2-40B4-BE49-F238E27FC236}">
                <a16:creationId xmlns:a16="http://schemas.microsoft.com/office/drawing/2014/main" id="{E9E9B407-35B1-4B56-BB6A-4895E5AC4CC3}"/>
              </a:ext>
            </a:extLst>
          </p:cNvPr>
          <p:cNvSpPr>
            <a:spLocks noGrp="1"/>
          </p:cNvSpPr>
          <p:nvPr>
            <p:ph type="body" sz="quarter" idx="18"/>
          </p:nvPr>
        </p:nvSpPr>
        <p:spPr>
          <a:xfrm>
            <a:off x="8535924" y="4252806"/>
            <a:ext cx="3200400" cy="1188720"/>
          </a:xfrm>
        </p:spPr>
        <p:txBody>
          <a:bodyPr>
            <a:normAutofit/>
          </a:bodyPr>
          <a:lstStyle>
            <a:lvl1pPr marL="0" indent="0">
              <a:lnSpc>
                <a:spcPts val="1800"/>
              </a:lnSpc>
              <a:spcBef>
                <a:spcPts val="0"/>
              </a:spcBef>
              <a:buNone/>
              <a:defRPr sz="14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Tree>
    <p:extLst>
      <p:ext uri="{BB962C8B-B14F-4D97-AF65-F5344CB8AC3E}">
        <p14:creationId xmlns:p14="http://schemas.microsoft.com/office/powerpoint/2010/main" val="378781122"/>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anchor="t" anchorCtr="0"/>
          <a:lstStyle>
            <a:lvl1pPr>
              <a:defRPr cap="all" baseline="0">
                <a:solidFill>
                  <a:schemeClr val="accent1"/>
                </a:solidFill>
              </a:defRPr>
            </a:lvl1pPr>
          </a:lstStyle>
          <a:p>
            <a:r>
              <a:rPr lang="en-US" dirty="0"/>
              <a:t>CLICK TO ADD TITLE</a:t>
            </a:r>
          </a:p>
        </p:txBody>
      </p:sp>
      <p:grpSp>
        <p:nvGrpSpPr>
          <p:cNvPr id="5" name="Group 4">
            <a:extLst>
              <a:ext uri="{FF2B5EF4-FFF2-40B4-BE49-F238E27FC236}">
                <a16:creationId xmlns:a16="http://schemas.microsoft.com/office/drawing/2014/main" id="{76A6A8D4-352A-4CDF-8E34-3A3E06402913}"/>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grpSp>
          <p:nvGrpSpPr>
            <p:cNvPr id="3" name="Group 2">
              <a:extLst>
                <a:ext uri="{FF2B5EF4-FFF2-40B4-BE49-F238E27FC236}">
                  <a16:creationId xmlns:a16="http://schemas.microsoft.com/office/drawing/2014/main" id="{4CDCB077-A12F-4FE0-AD96-924BF98DBB84}"/>
                </a:ext>
                <a:ext uri="{C183D7F6-B498-43B3-948B-1728B52AA6E4}">
                  <adec:decorative xmlns:adec="http://schemas.microsoft.com/office/drawing/2017/decorative" val="1"/>
                </a:ext>
              </a:extLst>
            </p:cNvPr>
            <p:cNvGrpSpPr/>
            <p:nvPr userDrawn="1"/>
          </p:nvGrpSpPr>
          <p:grpSpPr>
            <a:xfrm>
              <a:off x="8138160" y="-7084"/>
              <a:ext cx="4053840" cy="4061621"/>
              <a:chOff x="8138160" y="-7084"/>
              <a:chExt cx="4053840" cy="4061621"/>
            </a:xfrm>
          </p:grpSpPr>
          <p:sp>
            <p:nvSpPr>
              <p:cNvPr id="39" name="Rectangle 38">
                <a:extLst>
                  <a:ext uri="{FF2B5EF4-FFF2-40B4-BE49-F238E27FC236}">
                    <a16:creationId xmlns:a16="http://schemas.microsoft.com/office/drawing/2014/main" id="{9837D25D-BADF-40E0-B7F9-1288B53AA656}"/>
                  </a:ext>
                </a:extLst>
              </p:cNvPr>
              <p:cNvSpPr/>
              <p:nvPr userDrawn="1"/>
            </p:nvSpPr>
            <p:spPr>
              <a:xfrm flipH="1">
                <a:off x="8138160" y="2017039"/>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Group 3">
              <a:extLst>
                <a:ext uri="{FF2B5EF4-FFF2-40B4-BE49-F238E27FC236}">
                  <a16:creationId xmlns:a16="http://schemas.microsoft.com/office/drawing/2014/main" id="{17B41BF2-DA71-4B06-A2F0-757A5EF7047C}"/>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sp>
            <p:nvSpPr>
              <p:cNvPr id="32" name="Rectangle 31">
                <a:extLst>
                  <a:ext uri="{FF2B5EF4-FFF2-40B4-BE49-F238E27FC236}">
                    <a16:creationId xmlns:a16="http://schemas.microsoft.com/office/drawing/2014/main" id="{F4EB6F2E-2621-4EB5-A04D-906FD08CED87}"/>
                  </a:ext>
                </a:extLst>
              </p:cNvPr>
              <p:cNvSpPr/>
              <p:nvPr userDrawn="1"/>
            </p:nvSpPr>
            <p:spPr>
              <a:xfrm flipH="1">
                <a:off x="8138160" y="4868828"/>
                <a:ext cx="2032942" cy="19979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4468" y="4044603"/>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172419"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a:off x="8137489" y="-12136"/>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62032" y="6020759"/>
                <a:ext cx="2029968" cy="837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38160" y="4863676"/>
                <a:ext cx="2029968" cy="1997992"/>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8241"/>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094267" y="2005958"/>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1006" y="186812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9" name="Text Placeholder 9">
            <a:extLst>
              <a:ext uri="{FF2B5EF4-FFF2-40B4-BE49-F238E27FC236}">
                <a16:creationId xmlns:a16="http://schemas.microsoft.com/office/drawing/2014/main" id="{DEE368EA-C32D-4066-8292-11EB5B67AB3C}"/>
              </a:ext>
            </a:extLst>
          </p:cNvPr>
          <p:cNvSpPr>
            <a:spLocks noGrp="1"/>
          </p:cNvSpPr>
          <p:nvPr>
            <p:ph type="body" sz="quarter" idx="15" hasCustomPrompt="1"/>
          </p:nvPr>
        </p:nvSpPr>
        <p:spPr>
          <a:xfrm>
            <a:off x="914400" y="2084832"/>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496312"/>
            <a:ext cx="3200400" cy="11887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0" name="Text Placeholder 9">
            <a:extLst>
              <a:ext uri="{FF2B5EF4-FFF2-40B4-BE49-F238E27FC236}">
                <a16:creationId xmlns:a16="http://schemas.microsoft.com/office/drawing/2014/main" id="{C3E5ADF3-741C-452B-9B49-005E753E6E0B}"/>
              </a:ext>
            </a:extLst>
          </p:cNvPr>
          <p:cNvSpPr>
            <a:spLocks noGrp="1"/>
          </p:cNvSpPr>
          <p:nvPr>
            <p:ph type="body" sz="quarter" idx="16" hasCustomPrompt="1"/>
          </p:nvPr>
        </p:nvSpPr>
        <p:spPr>
          <a:xfrm>
            <a:off x="4538277" y="2084832"/>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68" name="Text Placeholder 9">
            <a:extLst>
              <a:ext uri="{FF2B5EF4-FFF2-40B4-BE49-F238E27FC236}">
                <a16:creationId xmlns:a16="http://schemas.microsoft.com/office/drawing/2014/main" id="{2C541281-49BC-4F14-B167-DE14FE3A622C}"/>
              </a:ext>
            </a:extLst>
          </p:cNvPr>
          <p:cNvSpPr>
            <a:spLocks noGrp="1"/>
          </p:cNvSpPr>
          <p:nvPr>
            <p:ph type="body" sz="quarter" idx="14"/>
          </p:nvPr>
        </p:nvSpPr>
        <p:spPr>
          <a:xfrm>
            <a:off x="4535424" y="2496312"/>
            <a:ext cx="3200400" cy="118872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3" name="Text Placeholder 9">
            <a:extLst>
              <a:ext uri="{FF2B5EF4-FFF2-40B4-BE49-F238E27FC236}">
                <a16:creationId xmlns:a16="http://schemas.microsoft.com/office/drawing/2014/main" id="{3B7B080D-47B1-4B65-8638-AD5E3240EDA7}"/>
              </a:ext>
            </a:extLst>
          </p:cNvPr>
          <p:cNvSpPr>
            <a:spLocks noGrp="1"/>
          </p:cNvSpPr>
          <p:nvPr>
            <p:ph type="body" sz="quarter" idx="19" hasCustomPrompt="1"/>
          </p:nvPr>
        </p:nvSpPr>
        <p:spPr>
          <a:xfrm>
            <a:off x="914400" y="3840480"/>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1" name="Text Placeholder 9">
            <a:extLst>
              <a:ext uri="{FF2B5EF4-FFF2-40B4-BE49-F238E27FC236}">
                <a16:creationId xmlns:a16="http://schemas.microsoft.com/office/drawing/2014/main" id="{AA51BCEC-2845-4DF6-8F9A-2B163EC16DD5}"/>
              </a:ext>
            </a:extLst>
          </p:cNvPr>
          <p:cNvSpPr>
            <a:spLocks noGrp="1"/>
          </p:cNvSpPr>
          <p:nvPr>
            <p:ph type="body" sz="quarter" idx="17"/>
          </p:nvPr>
        </p:nvSpPr>
        <p:spPr>
          <a:xfrm>
            <a:off x="914400" y="4251960"/>
            <a:ext cx="3200400" cy="114300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4" name="Text Placeholder 9">
            <a:extLst>
              <a:ext uri="{FF2B5EF4-FFF2-40B4-BE49-F238E27FC236}">
                <a16:creationId xmlns:a16="http://schemas.microsoft.com/office/drawing/2014/main" id="{5B98F8C8-0931-4E43-ABDE-8A700DD269D7}"/>
              </a:ext>
            </a:extLst>
          </p:cNvPr>
          <p:cNvSpPr>
            <a:spLocks noGrp="1"/>
          </p:cNvSpPr>
          <p:nvPr>
            <p:ph type="body" sz="quarter" idx="20" hasCustomPrompt="1"/>
          </p:nvPr>
        </p:nvSpPr>
        <p:spPr>
          <a:xfrm>
            <a:off x="4535424" y="3840480"/>
            <a:ext cx="320040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2" name="Text Placeholder 9">
            <a:extLst>
              <a:ext uri="{FF2B5EF4-FFF2-40B4-BE49-F238E27FC236}">
                <a16:creationId xmlns:a16="http://schemas.microsoft.com/office/drawing/2014/main" id="{126E196B-9448-4FBE-A134-65735F8ED97F}"/>
              </a:ext>
            </a:extLst>
          </p:cNvPr>
          <p:cNvSpPr>
            <a:spLocks noGrp="1"/>
          </p:cNvSpPr>
          <p:nvPr>
            <p:ph type="body" sz="quarter" idx="18"/>
          </p:nvPr>
        </p:nvSpPr>
        <p:spPr>
          <a:xfrm>
            <a:off x="4535424" y="4251960"/>
            <a:ext cx="3200400" cy="1143000"/>
          </a:xfrm>
        </p:spPr>
        <p:txBody>
          <a:bodyPr>
            <a:normAutofit/>
          </a:bodyPr>
          <a:lstStyle>
            <a:lvl1pPr marL="0" indent="0">
              <a:lnSpc>
                <a:spcPts val="1800"/>
              </a:lnSpc>
              <a:spcBef>
                <a:spcPts val="0"/>
              </a:spcBef>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67" name="Slide Number Placeholder 5">
            <a:extLst>
              <a:ext uri="{FF2B5EF4-FFF2-40B4-BE49-F238E27FC236}">
                <a16:creationId xmlns:a16="http://schemas.microsoft.com/office/drawing/2014/main" id="{F0739A04-E734-4FCE-954E-0C4FB1A4CA7A}"/>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55776827"/>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guide id="4" pos="57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lef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ctangle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anchor="t" anchorCtr="0"/>
          <a:lstStyle>
            <a:lvl1pPr>
              <a:defRPr cap="all" baseline="0">
                <a:solidFill>
                  <a:schemeClr val="tx2"/>
                </a:solidFill>
              </a:defRPr>
            </a:lvl1pPr>
          </a:lstStyle>
          <a:p>
            <a:r>
              <a:rPr lang="en-US" dirty="0"/>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206377"/>
            <a:ext cx="6800850" cy="3840480"/>
          </a:xfrm>
        </p:spPr>
        <p:txBody>
          <a:bodyPr>
            <a:normAutofit/>
          </a:bodyPr>
          <a:lstStyle>
            <a:lvl1pPr marL="0" indent="0">
              <a:lnSpc>
                <a:spcPts val="2400"/>
              </a:lnSpc>
              <a:buNone/>
              <a:defRPr sz="1800">
                <a:solidFill>
                  <a:schemeClr val="tx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descr="A black and white striped pattern&#10;&#10;Description automatically generated with low confidence">
            <a:extLst>
              <a:ext uri="{FF2B5EF4-FFF2-40B4-BE49-F238E27FC236}">
                <a16:creationId xmlns:a16="http://schemas.microsoft.com/office/drawing/2014/main" id="{731DC170-FB16-45F8-B62C-DCAB2B9AC310}"/>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ctangle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oup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Slide Number Placeholder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84597574"/>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guide id="4" pos="57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629CA98-D89C-4A69-9A55-8D6C17DCDDF0}"/>
              </a:ext>
            </a:extLst>
          </p:cNvPr>
          <p:cNvSpPr/>
          <p:nvPr userDrawn="1"/>
        </p:nvSpPr>
        <p:spPr>
          <a:xfrm>
            <a:off x="2029040"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605937" y="1098339"/>
            <a:ext cx="5099392" cy="2264112"/>
          </a:xfrm>
        </p:spPr>
        <p:txBody>
          <a:bodyPr anchor="b"/>
          <a:lstStyle>
            <a:lvl1pPr algn="ctr">
              <a:defRPr sz="6000" cap="all" baseline="0">
                <a:solidFill>
                  <a:schemeClr val="tx2"/>
                </a:solidFill>
              </a:defRPr>
            </a:lvl1pPr>
          </a:lstStyle>
          <a:p>
            <a:r>
              <a:rPr lang="en-US" dirty="0"/>
              <a:t>Click to ADD TITLE</a:t>
            </a:r>
          </a:p>
        </p:txBody>
      </p:sp>
      <p:sp>
        <p:nvSpPr>
          <p:cNvPr id="168" name="Rectangle 9">
            <a:extLst>
              <a:ext uri="{FF2B5EF4-FFF2-40B4-BE49-F238E27FC236}">
                <a16:creationId xmlns:a16="http://schemas.microsoft.com/office/drawing/2014/main" id="{D0B57759-E007-4FD0-9C6B-356DC53050C4}"/>
              </a:ext>
            </a:extLst>
          </p:cNvPr>
          <p:cNvSpPr/>
          <p:nvPr userDrawn="1"/>
        </p:nvSpPr>
        <p:spPr>
          <a:xfrm>
            <a:off x="0" y="4056331"/>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DA30E2-82DB-4AA1-B134-9482F5CD7689}"/>
              </a:ext>
            </a:extLst>
          </p:cNvPr>
          <p:cNvSpPr/>
          <p:nvPr userDrawn="1"/>
        </p:nvSpPr>
        <p:spPr>
          <a:xfrm>
            <a:off x="0" y="0"/>
            <a:ext cx="2029968"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Graphic 19">
            <a:extLst>
              <a:ext uri="{FF2B5EF4-FFF2-40B4-BE49-F238E27FC236}">
                <a16:creationId xmlns:a16="http://schemas.microsoft.com/office/drawing/2014/main" id="{7FF8CD3D-0C64-4277-97B2-200B96EE2233}"/>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0" y="4069288"/>
            <a:ext cx="2029968" cy="2029968"/>
          </a:xfrm>
          <a:prstGeom prst="rect">
            <a:avLst/>
          </a:prstGeom>
        </p:spPr>
      </p:pic>
      <p:pic>
        <p:nvPicPr>
          <p:cNvPr id="28" name="Graphic 27">
            <a:extLst>
              <a:ext uri="{FF2B5EF4-FFF2-40B4-BE49-F238E27FC236}">
                <a16:creationId xmlns:a16="http://schemas.microsoft.com/office/drawing/2014/main" id="{12C5F573-21FC-4A6F-B46F-5583E20C994E}"/>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0800000">
            <a:off x="2027141" y="-4303"/>
            <a:ext cx="2029968" cy="2029968"/>
          </a:xfrm>
          <a:prstGeom prst="rect">
            <a:avLst/>
          </a:prstGeom>
        </p:spPr>
      </p:pic>
      <p:pic>
        <p:nvPicPr>
          <p:cNvPr id="31" name="Graphic 30">
            <a:extLst>
              <a:ext uri="{FF2B5EF4-FFF2-40B4-BE49-F238E27FC236}">
                <a16:creationId xmlns:a16="http://schemas.microsoft.com/office/drawing/2014/main" id="{C9BCCD2C-CC79-48FF-A486-98ECEAC47989}"/>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0" y="0"/>
            <a:ext cx="2029968" cy="2029968"/>
          </a:xfrm>
          <a:prstGeom prst="rect">
            <a:avLst/>
          </a:prstGeom>
        </p:spPr>
      </p:pic>
      <p:sp>
        <p:nvSpPr>
          <p:cNvPr id="36" name="Rectangle 35">
            <a:extLst>
              <a:ext uri="{FF2B5EF4-FFF2-40B4-BE49-F238E27FC236}">
                <a16:creationId xmlns:a16="http://schemas.microsoft.com/office/drawing/2014/main" id="{03CEE5D2-51CF-4C1A-9AF9-A5B47F445229}"/>
              </a:ext>
            </a:extLst>
          </p:cNvPr>
          <p:cNvSpPr/>
          <p:nvPr userDrawn="1"/>
        </p:nvSpPr>
        <p:spPr>
          <a:xfrm>
            <a:off x="0" y="6098433"/>
            <a:ext cx="2029968" cy="759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AD276EF4-F1D1-402C-B97B-0FC1233B73CD}"/>
              </a:ext>
            </a:extLst>
          </p:cNvPr>
          <p:cNvSpPr/>
          <p:nvPr userDrawn="1"/>
        </p:nvSpPr>
        <p:spPr>
          <a:xfrm flipH="1">
            <a:off x="0" y="2027186"/>
            <a:ext cx="2032942" cy="20299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8" name="Group 137">
            <a:extLst>
              <a:ext uri="{FF2B5EF4-FFF2-40B4-BE49-F238E27FC236}">
                <a16:creationId xmlns:a16="http://schemas.microsoft.com/office/drawing/2014/main" id="{3D46E3B0-0F8F-4E75-AD2A-BF3A1C38F037}"/>
              </a:ext>
            </a:extLst>
          </p:cNvPr>
          <p:cNvGrpSpPr/>
          <p:nvPr userDrawn="1"/>
        </p:nvGrpSpPr>
        <p:grpSpPr>
          <a:xfrm>
            <a:off x="23853" y="2069719"/>
            <a:ext cx="1965960" cy="1965960"/>
            <a:chOff x="5361924" y="7472790"/>
            <a:chExt cx="1828800" cy="1828800"/>
          </a:xfrm>
        </p:grpSpPr>
        <p:grpSp>
          <p:nvGrpSpPr>
            <p:cNvPr id="139" name="Group 138">
              <a:extLst>
                <a:ext uri="{FF2B5EF4-FFF2-40B4-BE49-F238E27FC236}">
                  <a16:creationId xmlns:a16="http://schemas.microsoft.com/office/drawing/2014/main" id="{B53A840E-AAAC-4D05-88B2-8B4C8FD1EB81}"/>
                </a:ext>
              </a:extLst>
            </p:cNvPr>
            <p:cNvGrpSpPr/>
            <p:nvPr userDrawn="1"/>
          </p:nvGrpSpPr>
          <p:grpSpPr>
            <a:xfrm>
              <a:off x="5361924" y="7472790"/>
              <a:ext cx="1828800" cy="1828800"/>
              <a:chOff x="5361924" y="7472790"/>
              <a:chExt cx="1828800" cy="1828800"/>
            </a:xfrm>
          </p:grpSpPr>
          <p:grpSp>
            <p:nvGrpSpPr>
              <p:cNvPr id="141" name="Group 140">
                <a:extLst>
                  <a:ext uri="{FF2B5EF4-FFF2-40B4-BE49-F238E27FC236}">
                    <a16:creationId xmlns:a16="http://schemas.microsoft.com/office/drawing/2014/main" id="{EC1BCB15-E86F-40CB-912C-0693B61651B5}"/>
                  </a:ext>
                </a:extLst>
              </p:cNvPr>
              <p:cNvGrpSpPr/>
              <p:nvPr userDrawn="1"/>
            </p:nvGrpSpPr>
            <p:grpSpPr>
              <a:xfrm>
                <a:off x="5361924" y="7472790"/>
                <a:ext cx="1828800" cy="1828800"/>
                <a:chOff x="5388428" y="7173291"/>
                <a:chExt cx="1828800" cy="1828800"/>
              </a:xfrm>
            </p:grpSpPr>
            <p:grpSp>
              <p:nvGrpSpPr>
                <p:cNvPr id="147" name="Group 146">
                  <a:extLst>
                    <a:ext uri="{FF2B5EF4-FFF2-40B4-BE49-F238E27FC236}">
                      <a16:creationId xmlns:a16="http://schemas.microsoft.com/office/drawing/2014/main" id="{5B5D7ECD-062C-480C-A3E0-D2E37B0077AB}"/>
                    </a:ext>
                  </a:extLst>
                </p:cNvPr>
                <p:cNvGrpSpPr/>
                <p:nvPr userDrawn="1"/>
              </p:nvGrpSpPr>
              <p:grpSpPr>
                <a:xfrm>
                  <a:off x="5388428" y="7173291"/>
                  <a:ext cx="1828800" cy="1828800"/>
                  <a:chOff x="5388428" y="7173291"/>
                  <a:chExt cx="1828800" cy="1828800"/>
                </a:xfrm>
              </p:grpSpPr>
              <p:grpSp>
                <p:nvGrpSpPr>
                  <p:cNvPr id="149" name="Group 148">
                    <a:extLst>
                      <a:ext uri="{FF2B5EF4-FFF2-40B4-BE49-F238E27FC236}">
                        <a16:creationId xmlns:a16="http://schemas.microsoft.com/office/drawing/2014/main" id="{CCCE649A-9FBD-4E7D-921B-CA0C2263A341}"/>
                      </a:ext>
                    </a:extLst>
                  </p:cNvPr>
                  <p:cNvGrpSpPr/>
                  <p:nvPr userDrawn="1"/>
                </p:nvGrpSpPr>
                <p:grpSpPr>
                  <a:xfrm>
                    <a:off x="5388428" y="7173291"/>
                    <a:ext cx="1828800" cy="1828800"/>
                    <a:chOff x="5579044" y="7049770"/>
                    <a:chExt cx="1828800" cy="1828800"/>
                  </a:xfrm>
                </p:grpSpPr>
                <p:grpSp>
                  <p:nvGrpSpPr>
                    <p:cNvPr id="151" name="Group 150">
                      <a:extLst>
                        <a:ext uri="{FF2B5EF4-FFF2-40B4-BE49-F238E27FC236}">
                          <a16:creationId xmlns:a16="http://schemas.microsoft.com/office/drawing/2014/main" id="{992A05A5-83FF-4AE4-B0EF-FE1964334873}"/>
                        </a:ext>
                      </a:extLst>
                    </p:cNvPr>
                    <p:cNvGrpSpPr/>
                    <p:nvPr userDrawn="1"/>
                  </p:nvGrpSpPr>
                  <p:grpSpPr>
                    <a:xfrm>
                      <a:off x="5579044" y="7049770"/>
                      <a:ext cx="1828800" cy="1828800"/>
                      <a:chOff x="5579044" y="7049770"/>
                      <a:chExt cx="1828800" cy="1828800"/>
                    </a:xfrm>
                  </p:grpSpPr>
                  <p:grpSp>
                    <p:nvGrpSpPr>
                      <p:cNvPr id="153" name="Group 152">
                        <a:extLst>
                          <a:ext uri="{FF2B5EF4-FFF2-40B4-BE49-F238E27FC236}">
                            <a16:creationId xmlns:a16="http://schemas.microsoft.com/office/drawing/2014/main" id="{D56D5269-FA99-4E96-A20D-0DE0E3856751}"/>
                          </a:ext>
                        </a:extLst>
                      </p:cNvPr>
                      <p:cNvGrpSpPr/>
                      <p:nvPr userDrawn="1"/>
                    </p:nvGrpSpPr>
                    <p:grpSpPr>
                      <a:xfrm>
                        <a:off x="5579044" y="7049770"/>
                        <a:ext cx="1828800" cy="1828800"/>
                        <a:chOff x="5579044" y="7049770"/>
                        <a:chExt cx="1828800" cy="1828800"/>
                      </a:xfrm>
                    </p:grpSpPr>
                    <p:grpSp>
                      <p:nvGrpSpPr>
                        <p:cNvPr id="155" name="Group 154">
                          <a:extLst>
                            <a:ext uri="{FF2B5EF4-FFF2-40B4-BE49-F238E27FC236}">
                              <a16:creationId xmlns:a16="http://schemas.microsoft.com/office/drawing/2014/main" id="{87498AF2-DD8D-4309-8328-2E756E3C44E8}"/>
                            </a:ext>
                          </a:extLst>
                        </p:cNvPr>
                        <p:cNvGrpSpPr/>
                        <p:nvPr userDrawn="1"/>
                      </p:nvGrpSpPr>
                      <p:grpSpPr>
                        <a:xfrm>
                          <a:off x="5579044" y="7049770"/>
                          <a:ext cx="1828800" cy="1828800"/>
                          <a:chOff x="5579044" y="7049770"/>
                          <a:chExt cx="1828800" cy="1828800"/>
                        </a:xfrm>
                      </p:grpSpPr>
                      <p:sp>
                        <p:nvSpPr>
                          <p:cNvPr id="157" name="Oval 156">
                            <a:extLst>
                              <a:ext uri="{FF2B5EF4-FFF2-40B4-BE49-F238E27FC236}">
                                <a16:creationId xmlns:a16="http://schemas.microsoft.com/office/drawing/2014/main" id="{ACC35BE0-4D6C-4986-AD7D-BD7C1E25B83D}"/>
                              </a:ext>
                            </a:extLst>
                          </p:cNvPr>
                          <p:cNvSpPr/>
                          <p:nvPr userDrawn="1"/>
                        </p:nvSpPr>
                        <p:spPr>
                          <a:xfrm>
                            <a:off x="5579044" y="7049770"/>
                            <a:ext cx="1828800" cy="18288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8" name="Oval 157">
                            <a:extLst>
                              <a:ext uri="{FF2B5EF4-FFF2-40B4-BE49-F238E27FC236}">
                                <a16:creationId xmlns:a16="http://schemas.microsoft.com/office/drawing/2014/main" id="{7B9715F0-8B83-459F-9ABA-77381FF568DF}"/>
                              </a:ext>
                            </a:extLst>
                          </p:cNvPr>
                          <p:cNvSpPr/>
                          <p:nvPr userDrawn="1"/>
                        </p:nvSpPr>
                        <p:spPr>
                          <a:xfrm>
                            <a:off x="5647624" y="7118350"/>
                            <a:ext cx="1691640" cy="16916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6" name="Oval 155">
                          <a:extLst>
                            <a:ext uri="{FF2B5EF4-FFF2-40B4-BE49-F238E27FC236}">
                              <a16:creationId xmlns:a16="http://schemas.microsoft.com/office/drawing/2014/main" id="{27230BAF-E9FF-4746-8F48-B39560E1B202}"/>
                            </a:ext>
                          </a:extLst>
                        </p:cNvPr>
                        <p:cNvSpPr/>
                        <p:nvPr userDrawn="1"/>
                      </p:nvSpPr>
                      <p:spPr>
                        <a:xfrm>
                          <a:off x="5716204" y="7186930"/>
                          <a:ext cx="1554480" cy="15544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4" name="Oval 153">
                        <a:extLst>
                          <a:ext uri="{FF2B5EF4-FFF2-40B4-BE49-F238E27FC236}">
                            <a16:creationId xmlns:a16="http://schemas.microsoft.com/office/drawing/2014/main" id="{1085FE6C-E5E9-494C-8FA8-625B1312B9AA}"/>
                          </a:ext>
                        </a:extLst>
                      </p:cNvPr>
                      <p:cNvSpPr/>
                      <p:nvPr userDrawn="1"/>
                    </p:nvSpPr>
                    <p:spPr>
                      <a:xfrm>
                        <a:off x="5784784" y="7255510"/>
                        <a:ext cx="1417320" cy="14173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2" name="Oval 151">
                      <a:extLst>
                        <a:ext uri="{FF2B5EF4-FFF2-40B4-BE49-F238E27FC236}">
                          <a16:creationId xmlns:a16="http://schemas.microsoft.com/office/drawing/2014/main" id="{B8D77279-E4F6-4D92-9B0B-8D62F9FE1E8F}"/>
                        </a:ext>
                      </a:extLst>
                    </p:cNvPr>
                    <p:cNvSpPr/>
                    <p:nvPr userDrawn="1"/>
                  </p:nvSpPr>
                  <p:spPr>
                    <a:xfrm>
                      <a:off x="5853364" y="7324090"/>
                      <a:ext cx="1280160" cy="12801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50" name="Oval 149">
                    <a:extLst>
                      <a:ext uri="{FF2B5EF4-FFF2-40B4-BE49-F238E27FC236}">
                        <a16:creationId xmlns:a16="http://schemas.microsoft.com/office/drawing/2014/main" id="{E74AC325-3B12-4159-8AED-4E3E710DAEEF}"/>
                      </a:ext>
                    </a:extLst>
                  </p:cNvPr>
                  <p:cNvSpPr/>
                  <p:nvPr userDrawn="1"/>
                </p:nvSpPr>
                <p:spPr>
                  <a:xfrm>
                    <a:off x="5731328" y="7516191"/>
                    <a:ext cx="1143000" cy="11430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48" name="Oval 147">
                  <a:extLst>
                    <a:ext uri="{FF2B5EF4-FFF2-40B4-BE49-F238E27FC236}">
                      <a16:creationId xmlns:a16="http://schemas.microsoft.com/office/drawing/2014/main" id="{EC1B4FD8-2FC5-40DA-8440-404078550805}"/>
                    </a:ext>
                  </a:extLst>
                </p:cNvPr>
                <p:cNvSpPr/>
                <p:nvPr userDrawn="1"/>
              </p:nvSpPr>
              <p:spPr>
                <a:xfrm>
                  <a:off x="5799908" y="7584771"/>
                  <a:ext cx="1005840" cy="10058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42" name="Oval 141">
                <a:extLst>
                  <a:ext uri="{FF2B5EF4-FFF2-40B4-BE49-F238E27FC236}">
                    <a16:creationId xmlns:a16="http://schemas.microsoft.com/office/drawing/2014/main" id="{DDE43C9A-47FE-47FA-B683-4BEFC34DFA56}"/>
                  </a:ext>
                </a:extLst>
              </p:cNvPr>
              <p:cNvSpPr/>
              <p:nvPr userDrawn="1"/>
            </p:nvSpPr>
            <p:spPr>
              <a:xfrm>
                <a:off x="5841984" y="7952850"/>
                <a:ext cx="868680" cy="8686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3" name="Oval 142">
                <a:extLst>
                  <a:ext uri="{FF2B5EF4-FFF2-40B4-BE49-F238E27FC236}">
                    <a16:creationId xmlns:a16="http://schemas.microsoft.com/office/drawing/2014/main" id="{D323EF77-802B-4532-87E0-12D961E906AE}"/>
                  </a:ext>
                </a:extLst>
              </p:cNvPr>
              <p:cNvSpPr/>
              <p:nvPr userDrawn="1"/>
            </p:nvSpPr>
            <p:spPr>
              <a:xfrm>
                <a:off x="5910564" y="8021430"/>
                <a:ext cx="731520" cy="7315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4" name="Oval 143">
                <a:extLst>
                  <a:ext uri="{FF2B5EF4-FFF2-40B4-BE49-F238E27FC236}">
                    <a16:creationId xmlns:a16="http://schemas.microsoft.com/office/drawing/2014/main" id="{5845FD57-5942-47C9-B349-B3937BE5A454}"/>
                  </a:ext>
                </a:extLst>
              </p:cNvPr>
              <p:cNvSpPr/>
              <p:nvPr userDrawn="1"/>
            </p:nvSpPr>
            <p:spPr>
              <a:xfrm>
                <a:off x="5979144" y="8090010"/>
                <a:ext cx="594360" cy="5943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5" name="Oval 144">
                <a:extLst>
                  <a:ext uri="{FF2B5EF4-FFF2-40B4-BE49-F238E27FC236}">
                    <a16:creationId xmlns:a16="http://schemas.microsoft.com/office/drawing/2014/main" id="{7C426FE0-2810-40DD-934D-F291980CBDE9}"/>
                  </a:ext>
                </a:extLst>
              </p:cNvPr>
              <p:cNvSpPr/>
              <p:nvPr userDrawn="1"/>
            </p:nvSpPr>
            <p:spPr>
              <a:xfrm>
                <a:off x="6047724" y="8158590"/>
                <a:ext cx="457200" cy="4572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6" name="Oval 145">
                <a:extLst>
                  <a:ext uri="{FF2B5EF4-FFF2-40B4-BE49-F238E27FC236}">
                    <a16:creationId xmlns:a16="http://schemas.microsoft.com/office/drawing/2014/main" id="{97A62AD5-3E4C-4375-A938-C7DC05A7F250}"/>
                  </a:ext>
                </a:extLst>
              </p:cNvPr>
              <p:cNvSpPr/>
              <p:nvPr userDrawn="1"/>
            </p:nvSpPr>
            <p:spPr>
              <a:xfrm>
                <a:off x="6116304" y="8227170"/>
                <a:ext cx="320040" cy="3200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40" name="Oval 139">
              <a:extLst>
                <a:ext uri="{FF2B5EF4-FFF2-40B4-BE49-F238E27FC236}">
                  <a16:creationId xmlns:a16="http://schemas.microsoft.com/office/drawing/2014/main" id="{2264E16F-857A-4567-9C09-01F8BA03FE22}"/>
                </a:ext>
              </a:extLst>
            </p:cNvPr>
            <p:cNvSpPr/>
            <p:nvPr userDrawn="1"/>
          </p:nvSpPr>
          <p:spPr>
            <a:xfrm>
              <a:off x="6184884" y="8295750"/>
              <a:ext cx="182880" cy="1828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38" name="Freeform: Shape 37">
            <a:extLst>
              <a:ext uri="{FF2B5EF4-FFF2-40B4-BE49-F238E27FC236}">
                <a16:creationId xmlns:a16="http://schemas.microsoft.com/office/drawing/2014/main" id="{73657794-F7A3-4030-9C54-38517D2C6C61}"/>
              </a:ext>
            </a:extLst>
          </p:cNvPr>
          <p:cNvSpPr/>
          <p:nvPr userDrawn="1"/>
        </p:nvSpPr>
        <p:spPr>
          <a:xfrm>
            <a:off x="0" y="2025665"/>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Rectangle 38">
            <a:extLst>
              <a:ext uri="{FF2B5EF4-FFF2-40B4-BE49-F238E27FC236}">
                <a16:creationId xmlns:a16="http://schemas.microsoft.com/office/drawing/2014/main" id="{EA65556A-38A5-4BA5-9A40-33F02F960B1E}"/>
              </a:ext>
            </a:extLst>
          </p:cNvPr>
          <p:cNvSpPr/>
          <p:nvPr userDrawn="1"/>
        </p:nvSpPr>
        <p:spPr>
          <a:xfrm>
            <a:off x="2033943"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7900790-71B8-45C8-9B6D-07E23CEA7632}"/>
              </a:ext>
            </a:extLst>
          </p:cNvPr>
          <p:cNvSpPr/>
          <p:nvPr userDrawn="1"/>
        </p:nvSpPr>
        <p:spPr>
          <a:xfrm>
            <a:off x="202996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a:extLst>
              <a:ext uri="{FF2B5EF4-FFF2-40B4-BE49-F238E27FC236}">
                <a16:creationId xmlns:a16="http://schemas.microsoft.com/office/drawing/2014/main" id="{91CB31D0-C621-4EF7-AE25-5C3BCD5882C9}"/>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068239" y="2029625"/>
            <a:ext cx="2029878" cy="2023760"/>
          </a:xfrm>
          <a:prstGeom prst="rect">
            <a:avLst/>
          </a:prstGeom>
        </p:spPr>
      </p:pic>
      <p:pic>
        <p:nvPicPr>
          <p:cNvPr id="69" name="Graphic 68">
            <a:extLst>
              <a:ext uri="{FF2B5EF4-FFF2-40B4-BE49-F238E27FC236}">
                <a16:creationId xmlns:a16="http://schemas.microsoft.com/office/drawing/2014/main" id="{B2CC2F02-F98F-4E69-AA01-CCF96A602E1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64220" y="4055808"/>
            <a:ext cx="2029968" cy="2029968"/>
          </a:xfrm>
          <a:prstGeom prst="rect">
            <a:avLst/>
          </a:prstGeom>
        </p:spPr>
      </p:pic>
      <p:sp>
        <p:nvSpPr>
          <p:cNvPr id="8" name="Rectangle 9">
            <a:extLst>
              <a:ext uri="{FF2B5EF4-FFF2-40B4-BE49-F238E27FC236}">
                <a16:creationId xmlns:a16="http://schemas.microsoft.com/office/drawing/2014/main" id="{FE05B395-CB62-452B-A84F-936AD8EDDA92}"/>
              </a:ext>
            </a:extLst>
          </p:cNvPr>
          <p:cNvSpPr/>
          <p:nvPr userDrawn="1"/>
        </p:nvSpPr>
        <p:spPr>
          <a:xfrm>
            <a:off x="4058754"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3" name="Graphic 72">
            <a:extLst>
              <a:ext uri="{FF2B5EF4-FFF2-40B4-BE49-F238E27FC236}">
                <a16:creationId xmlns:a16="http://schemas.microsoft.com/office/drawing/2014/main" id="{2622C30D-68C5-43FD-997F-CFD4DD72E164}"/>
              </a:ext>
            </a:extLst>
          </p:cNvPr>
          <p:cNvPicPr>
            <a:picLocks noChangeAspect="1"/>
          </p:cNvPicPr>
          <p:nvPr userDrawn="1"/>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5400000">
            <a:off x="4074136" y="4059923"/>
            <a:ext cx="2029968" cy="2029968"/>
          </a:xfrm>
          <a:prstGeom prst="rect">
            <a:avLst/>
          </a:prstGeom>
        </p:spPr>
      </p:pic>
      <p:pic>
        <p:nvPicPr>
          <p:cNvPr id="35" name="Picture 34" descr="A black and white striped pattern&#10;&#10;Description automatically generated with low confidence">
            <a:extLst>
              <a:ext uri="{FF2B5EF4-FFF2-40B4-BE49-F238E27FC236}">
                <a16:creationId xmlns:a16="http://schemas.microsoft.com/office/drawing/2014/main" id="{AC3CDBDC-6EB4-4B7D-A9F6-4CFA748349B5}"/>
              </a:ext>
            </a:extLst>
          </p:cNvPr>
          <p:cNvPicPr>
            <a:picLocks noChangeAspect="1"/>
          </p:cNvPicPr>
          <p:nvPr userDrawn="1"/>
        </p:nvPicPr>
        <p:blipFill>
          <a:blip r:embed="rId12" cstate="email">
            <a:extLst>
              <a:ext uri="{28A0092B-C50C-407E-A947-70E740481C1C}">
                <a14:useLocalDpi xmlns:a14="http://schemas.microsoft.com/office/drawing/2010/main" val="0"/>
              </a:ext>
            </a:extLst>
          </a:blip>
          <a:stretch>
            <a:fillRect/>
          </a:stretch>
        </p:blipFill>
        <p:spPr>
          <a:xfrm>
            <a:off x="2031592" y="3062893"/>
            <a:ext cx="2019299" cy="999451"/>
          </a:xfrm>
          <a:prstGeom prst="rect">
            <a:avLst/>
          </a:prstGeom>
        </p:spPr>
      </p:pic>
      <p:grpSp>
        <p:nvGrpSpPr>
          <p:cNvPr id="162" name="Group 161">
            <a:extLst>
              <a:ext uri="{FF2B5EF4-FFF2-40B4-BE49-F238E27FC236}">
                <a16:creationId xmlns:a16="http://schemas.microsoft.com/office/drawing/2014/main" id="{34457344-691C-417A-9C29-5AD8ABC43E5A}"/>
              </a:ext>
            </a:extLst>
          </p:cNvPr>
          <p:cNvGrpSpPr/>
          <p:nvPr userDrawn="1"/>
        </p:nvGrpSpPr>
        <p:grpSpPr>
          <a:xfrm>
            <a:off x="2034619" y="4836676"/>
            <a:ext cx="1965960" cy="1965960"/>
            <a:chOff x="5361924" y="7472790"/>
            <a:chExt cx="1828800" cy="1828800"/>
          </a:xfrm>
        </p:grpSpPr>
        <p:grpSp>
          <p:nvGrpSpPr>
            <p:cNvPr id="163" name="Group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oup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oup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oup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oup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oup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oup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7" name="Freeform: Shape 66">
            <a:extLst>
              <a:ext uri="{FF2B5EF4-FFF2-40B4-BE49-F238E27FC236}">
                <a16:creationId xmlns:a16="http://schemas.microsoft.com/office/drawing/2014/main" id="{75F20D6C-6085-4D3F-9186-6895908C97B9}"/>
              </a:ext>
            </a:extLst>
          </p:cNvPr>
          <p:cNvSpPr/>
          <p:nvPr userDrawn="1"/>
        </p:nvSpPr>
        <p:spPr>
          <a:xfrm rot="16200000">
            <a:off x="2537077"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1" name="Rectangle 70">
            <a:extLst>
              <a:ext uri="{FF2B5EF4-FFF2-40B4-BE49-F238E27FC236}">
                <a16:creationId xmlns:a16="http://schemas.microsoft.com/office/drawing/2014/main" id="{BC56BE23-DE49-4D55-A6A0-DFE2A870120D}"/>
              </a:ext>
            </a:extLst>
          </p:cNvPr>
          <p:cNvSpPr/>
          <p:nvPr userDrawn="1"/>
        </p:nvSpPr>
        <p:spPr>
          <a:xfrm>
            <a:off x="4058844"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Oval 74">
            <a:extLst>
              <a:ext uri="{FF2B5EF4-FFF2-40B4-BE49-F238E27FC236}">
                <a16:creationId xmlns:a16="http://schemas.microsoft.com/office/drawing/2014/main" id="{BCF3BD55-FF25-4CA9-8016-81AEB8AA43E8}"/>
              </a:ext>
            </a:extLst>
          </p:cNvPr>
          <p:cNvSpPr/>
          <p:nvPr userDrawn="1"/>
        </p:nvSpPr>
        <p:spPr>
          <a:xfrm>
            <a:off x="5868264"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a:extLst>
              <a:ext uri="{FF2B5EF4-FFF2-40B4-BE49-F238E27FC236}">
                <a16:creationId xmlns:a16="http://schemas.microsoft.com/office/drawing/2014/main" id="{DE09EA6C-7AC2-47BE-95B8-4D3412867BA5}"/>
              </a:ext>
            </a:extLst>
          </p:cNvPr>
          <p:cNvCxnSpPr>
            <a:cxnSpLocks/>
            <a:stCxn id="38" idx="4"/>
          </p:cNvCxnSpPr>
          <p:nvPr userDrawn="1"/>
        </p:nvCxnSpPr>
        <p:spPr>
          <a:xfrm flipV="1">
            <a:off x="0" y="1991841"/>
            <a:ext cx="5931799"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5140711"/>
      </p:ext>
    </p:extLst>
  </p:cSld>
  <p:clrMapOvr>
    <a:masterClrMapping/>
  </p:clrMapOvr>
  <p:extLst>
    <p:ext uri="{DCECCB84-F9BA-43D5-87BE-67443E8EF086}">
      <p15:sldGuideLst xmlns:p15="http://schemas.microsoft.com/office/powerpoint/2012/main">
        <p15:guide id="1" orient="horz" pos="1080">
          <p15:clr>
            <a:srgbClr val="FBAE40"/>
          </p15:clr>
        </p15:guide>
        <p15:guide id="2" orient="horz" pos="2160">
          <p15:clr>
            <a:srgbClr val="FBAE40"/>
          </p15:clr>
        </p15:guide>
        <p15:guide id="3" orient="horz" pos="3240">
          <p15:clr>
            <a:srgbClr val="FBAE40"/>
          </p15:clr>
        </p15:guide>
        <p15:guide id="4" orient="horz" pos="225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 layout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2"/>
            <a:ext cx="9725026" cy="1325880"/>
          </a:xfrm>
        </p:spPr>
        <p:txBody>
          <a:bodyPr anchor="t" anchorCtr="0"/>
          <a:lstStyle>
            <a:lvl1pPr>
              <a:defRPr cap="all" baseline="0">
                <a:solidFill>
                  <a:schemeClr val="accent1"/>
                </a:solidFill>
              </a:defRPr>
            </a:lvl1pPr>
          </a:lstStyle>
          <a:p>
            <a:r>
              <a:rPr lang="en-US" dirty="0"/>
              <a:t>CLICK TO ADD TITLE</a:t>
            </a:r>
          </a:p>
        </p:txBody>
      </p:sp>
      <p:sp>
        <p:nvSpPr>
          <p:cNvPr id="60" name="Online Image Placeholder 59">
            <a:extLst>
              <a:ext uri="{FF2B5EF4-FFF2-40B4-BE49-F238E27FC236}">
                <a16:creationId xmlns:a16="http://schemas.microsoft.com/office/drawing/2014/main" id="{F2FF0A87-B95D-4E75-86C6-E701CBFD4305}"/>
              </a:ext>
            </a:extLst>
          </p:cNvPr>
          <p:cNvSpPr>
            <a:spLocks noGrp="1"/>
          </p:cNvSpPr>
          <p:nvPr>
            <p:ph type="clipArt" sz="quarter" idx="18"/>
          </p:nvPr>
        </p:nvSpPr>
        <p:spPr>
          <a:xfrm>
            <a:off x="2469641" y="2184400"/>
            <a:ext cx="914400" cy="914400"/>
          </a:xfrm>
        </p:spPr>
        <p:txBody>
          <a:bodyPr>
            <a:normAutofit/>
          </a:bodyPr>
          <a:lstStyle>
            <a:lvl1pPr>
              <a:defRPr sz="1200"/>
            </a:lvl1pPr>
          </a:lstStyle>
          <a:p>
            <a:r>
              <a:rPr lang="en-US"/>
              <a:t>Click icon to add online image</a:t>
            </a:r>
            <a:endParaRPr lang="en-US" dirty="0"/>
          </a:p>
        </p:txBody>
      </p:sp>
      <p:sp>
        <p:nvSpPr>
          <p:cNvPr id="61" name="Online Image Placeholder 59">
            <a:extLst>
              <a:ext uri="{FF2B5EF4-FFF2-40B4-BE49-F238E27FC236}">
                <a16:creationId xmlns:a16="http://schemas.microsoft.com/office/drawing/2014/main" id="{EFF0D2F8-0092-4566-A98C-DE7F11F1CC35}"/>
              </a:ext>
            </a:extLst>
          </p:cNvPr>
          <p:cNvSpPr>
            <a:spLocks noGrp="1"/>
          </p:cNvSpPr>
          <p:nvPr>
            <p:ph type="clipArt" sz="quarter" idx="19"/>
          </p:nvPr>
        </p:nvSpPr>
        <p:spPr>
          <a:xfrm>
            <a:off x="5960930" y="2184654"/>
            <a:ext cx="914400" cy="914400"/>
          </a:xfrm>
        </p:spPr>
        <p:txBody>
          <a:bodyPr>
            <a:normAutofit/>
          </a:bodyPr>
          <a:lstStyle>
            <a:lvl1pPr>
              <a:defRPr sz="1200"/>
            </a:lvl1pPr>
          </a:lstStyle>
          <a:p>
            <a:r>
              <a:rPr lang="en-US"/>
              <a:t>Click icon to add online image</a:t>
            </a:r>
            <a:endParaRPr lang="en-US" dirty="0"/>
          </a:p>
        </p:txBody>
      </p:sp>
      <p:sp>
        <p:nvSpPr>
          <p:cNvPr id="62" name="Online Image Placeholder 59">
            <a:extLst>
              <a:ext uri="{FF2B5EF4-FFF2-40B4-BE49-F238E27FC236}">
                <a16:creationId xmlns:a16="http://schemas.microsoft.com/office/drawing/2014/main" id="{C673B15F-D120-4C48-8834-4E87C6CCDE2C}"/>
              </a:ext>
            </a:extLst>
          </p:cNvPr>
          <p:cNvSpPr>
            <a:spLocks noGrp="1"/>
          </p:cNvSpPr>
          <p:nvPr>
            <p:ph type="clipArt" sz="quarter" idx="20"/>
          </p:nvPr>
        </p:nvSpPr>
        <p:spPr>
          <a:xfrm>
            <a:off x="9439445" y="2184400"/>
            <a:ext cx="914400" cy="914400"/>
          </a:xfrm>
        </p:spPr>
        <p:txBody>
          <a:bodyPr>
            <a:normAutofit/>
          </a:bodyPr>
          <a:lstStyle>
            <a:lvl1pPr>
              <a:defRPr sz="1200"/>
            </a:lvl1pPr>
          </a:lstStyle>
          <a:p>
            <a:r>
              <a:rPr lang="en-US"/>
              <a:t>Click icon to add online image</a:t>
            </a:r>
            <a:endParaRPr lang="en-US" dirty="0"/>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1555241" y="3366741"/>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1555241" y="3901419"/>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2">
            <a:extLst>
              <a:ext uri="{FF2B5EF4-FFF2-40B4-BE49-F238E27FC236}">
                <a16:creationId xmlns:a16="http://schemas.microsoft.com/office/drawing/2014/main" id="{D13E526C-A314-4221-BF6F-A27491DFB8F8}"/>
              </a:ext>
            </a:extLst>
          </p:cNvPr>
          <p:cNvSpPr>
            <a:spLocks noGrp="1"/>
          </p:cNvSpPr>
          <p:nvPr>
            <p:ph type="body" idx="15" hasCustomPrompt="1"/>
          </p:nvPr>
        </p:nvSpPr>
        <p:spPr>
          <a:xfrm>
            <a:off x="5046530" y="3359890"/>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16" name="Content Placeholder 2">
            <a:extLst>
              <a:ext uri="{FF2B5EF4-FFF2-40B4-BE49-F238E27FC236}">
                <a16:creationId xmlns:a16="http://schemas.microsoft.com/office/drawing/2014/main" id="{F8BF0048-EF4E-483F-8467-041ED0818280}"/>
              </a:ext>
            </a:extLst>
          </p:cNvPr>
          <p:cNvSpPr>
            <a:spLocks noGrp="1"/>
          </p:cNvSpPr>
          <p:nvPr>
            <p:ph sz="half" idx="14"/>
          </p:nvPr>
        </p:nvSpPr>
        <p:spPr>
          <a:xfrm>
            <a:off x="5046530" y="3894568"/>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8525045" y="3364836"/>
            <a:ext cx="2743200" cy="457200"/>
          </a:xfrm>
        </p:spPr>
        <p:txBody>
          <a:bodyPr anchor="ctr" anchorCtr="0">
            <a:noAutofit/>
          </a:bodyPr>
          <a:lstStyle>
            <a:lvl1pPr marL="0" indent="0" algn="ctr">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8525045" y="3901419"/>
            <a:ext cx="2743200" cy="2103120"/>
          </a:xfrm>
        </p:spPr>
        <p:txBody>
          <a:bodyPr>
            <a:normAutofit/>
          </a:bodyPr>
          <a:lstStyle>
            <a:lvl1pPr marL="0" indent="0" algn="ctr">
              <a:lnSpc>
                <a:spcPts val="2000"/>
              </a:lnSpc>
              <a:buNone/>
              <a:defRPr sz="1600"/>
            </a:lvl1pPr>
            <a:lvl2pPr marL="457200" indent="0" algn="ctr">
              <a:lnSpc>
                <a:spcPts val="2000"/>
              </a:lnSpc>
              <a:buNone/>
              <a:defRPr sz="1600"/>
            </a:lvl2pPr>
            <a:lvl3pPr marL="914400" indent="0" algn="ctr">
              <a:lnSpc>
                <a:spcPts val="2000"/>
              </a:lnSpc>
              <a:buNone/>
              <a:defRPr sz="1600"/>
            </a:lvl3pPr>
            <a:lvl4pPr marL="1371600" indent="0" algn="ctr">
              <a:lnSpc>
                <a:spcPts val="2000"/>
              </a:lnSpc>
              <a:buNone/>
              <a:defRPr sz="1600"/>
            </a:lvl4pPr>
            <a:lvl5pPr marL="1828800" indent="0" algn="ctr">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F4AB913-E6BC-42AA-956F-BE8B54570B15}"/>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3" name="Rectangle 12">
              <a:extLst>
                <a:ext uri="{FF2B5EF4-FFF2-40B4-BE49-F238E27FC236}">
                  <a16:creationId xmlns:a16="http://schemas.microsoft.com/office/drawing/2014/main" id="{39C870B4-B099-4311-A8C7-2C72CD4D74E5}"/>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FE83D-371B-498A-B5E9-347973288684}"/>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9866C73-B970-43C4-A474-D1203C4A3343}"/>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C0C1F8BB-C13B-4B90-91D2-C95CB1363F0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23" name="Rectangle 22">
              <a:extLst>
                <a:ext uri="{FF2B5EF4-FFF2-40B4-BE49-F238E27FC236}">
                  <a16:creationId xmlns:a16="http://schemas.microsoft.com/office/drawing/2014/main" id="{266F531E-E93E-4E5C-9674-1B9C610CDF5F}"/>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3E3AD939-EB0C-4B1E-9A4E-04D6BE504D40}"/>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3" name="Graphic 52">
              <a:extLst>
                <a:ext uri="{FF2B5EF4-FFF2-40B4-BE49-F238E27FC236}">
                  <a16:creationId xmlns:a16="http://schemas.microsoft.com/office/drawing/2014/main" id="{0C939296-0EC5-4504-B10B-2AA1A2F60A91}"/>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457200" y="5380762"/>
              <a:ext cx="1828800" cy="914400"/>
            </a:xfrm>
            <a:prstGeom prst="rect">
              <a:avLst/>
            </a:prstGeom>
          </p:spPr>
        </p:pic>
      </p:grpSp>
    </p:spTree>
    <p:extLst>
      <p:ext uri="{BB962C8B-B14F-4D97-AF65-F5344CB8AC3E}">
        <p14:creationId xmlns:p14="http://schemas.microsoft.com/office/powerpoint/2010/main" val="35264608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rket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3044952" y="898524"/>
            <a:ext cx="8232648" cy="1325880"/>
          </a:xfrm>
        </p:spPr>
        <p:txBody>
          <a:bodyPr anchor="t" anchorCtr="0"/>
          <a:lstStyle>
            <a:lvl1pPr>
              <a:defRPr cap="all" baseline="0">
                <a:solidFill>
                  <a:schemeClr val="accent1"/>
                </a:solidFill>
              </a:defRPr>
            </a:lvl1pPr>
          </a:lstStyle>
          <a:p>
            <a:r>
              <a:rPr lang="en-US" dirty="0"/>
              <a:t>CLICK TO ADD TITLE</a:t>
            </a:r>
          </a:p>
        </p:txBody>
      </p:sp>
      <p:grpSp>
        <p:nvGrpSpPr>
          <p:cNvPr id="3" name="Group 2">
            <a:extLst>
              <a:ext uri="{FF2B5EF4-FFF2-40B4-BE49-F238E27FC236}">
                <a16:creationId xmlns:a16="http://schemas.microsoft.com/office/drawing/2014/main" id="{11529D7C-E220-400B-93DB-76E3FF912E01}"/>
              </a:ext>
              <a:ext uri="{C183D7F6-B498-43B3-948B-1728B52AA6E4}">
                <adec:decorative xmlns:adec="http://schemas.microsoft.com/office/drawing/2017/decorative" val="1"/>
              </a:ext>
            </a:extLst>
          </p:cNvPr>
          <p:cNvGrpSpPr/>
          <p:nvPr userDrawn="1"/>
        </p:nvGrpSpPr>
        <p:grpSpPr>
          <a:xfrm>
            <a:off x="0" y="0"/>
            <a:ext cx="2160614" cy="6858000"/>
            <a:chOff x="0" y="0"/>
            <a:chExt cx="2160614" cy="6858000"/>
          </a:xfrm>
        </p:grpSpPr>
        <p:sp>
          <p:nvSpPr>
            <p:cNvPr id="7" name="Rectangle 6">
              <a:extLst>
                <a:ext uri="{FF2B5EF4-FFF2-40B4-BE49-F238E27FC236}">
                  <a16:creationId xmlns:a16="http://schemas.microsoft.com/office/drawing/2014/main" id="{E557D1F3-8C55-47FE-B39A-86D30F8FFEA1}"/>
                </a:ext>
              </a:extLst>
            </p:cNvPr>
            <p:cNvSpPr/>
            <p:nvPr userDrawn="1"/>
          </p:nvSpPr>
          <p:spPr>
            <a:xfrm>
              <a:off x="0" y="0"/>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F4EB6F2E-2621-4EB5-A04D-906FD08CED87}"/>
                </a:ext>
              </a:extLst>
            </p:cNvPr>
            <p:cNvSpPr/>
            <p:nvPr userDrawn="1"/>
          </p:nvSpPr>
          <p:spPr>
            <a:xfrm flipH="1">
              <a:off x="0" y="4828032"/>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Graphic 35">
              <a:extLst>
                <a:ext uri="{FF2B5EF4-FFF2-40B4-BE49-F238E27FC236}">
                  <a16:creationId xmlns:a16="http://schemas.microsoft.com/office/drawing/2014/main" id="{6529D2A7-ABB3-4E2D-88CA-F813997011F5}"/>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0" y="13172"/>
              <a:ext cx="2029968" cy="2029968"/>
            </a:xfrm>
            <a:prstGeom prst="rect">
              <a:avLst/>
            </a:prstGeom>
          </p:spPr>
        </p:pic>
        <p:pic>
          <p:nvPicPr>
            <p:cNvPr id="38" name="Graphic 37">
              <a:extLst>
                <a:ext uri="{FF2B5EF4-FFF2-40B4-BE49-F238E27FC236}">
                  <a16:creationId xmlns:a16="http://schemas.microsoft.com/office/drawing/2014/main" id="{051ECE99-ACA6-46AF-98D5-81FBD3F834A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0" y="4828032"/>
              <a:ext cx="2029968" cy="2029968"/>
            </a:xfrm>
            <a:prstGeom prst="rect">
              <a:avLst/>
            </a:prstGeom>
          </p:spPr>
        </p:pic>
        <p:sp>
          <p:nvSpPr>
            <p:cNvPr id="39" name="Rectangle 38">
              <a:extLst>
                <a:ext uri="{FF2B5EF4-FFF2-40B4-BE49-F238E27FC236}">
                  <a16:creationId xmlns:a16="http://schemas.microsoft.com/office/drawing/2014/main" id="{9837D25D-BADF-40E0-B7F9-1288B53AA656}"/>
                </a:ext>
              </a:extLst>
            </p:cNvPr>
            <p:cNvSpPr/>
            <p:nvPr userDrawn="1"/>
          </p:nvSpPr>
          <p:spPr>
            <a:xfrm flipH="1">
              <a:off x="0" y="1995685"/>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3A847BA4-24DF-47BE-BE28-02415C2A2D3C}"/>
                </a:ext>
              </a:extLst>
            </p:cNvPr>
            <p:cNvGrpSpPr/>
            <p:nvPr userDrawn="1"/>
          </p:nvGrpSpPr>
          <p:grpSpPr>
            <a:xfrm>
              <a:off x="56351" y="2064569"/>
              <a:ext cx="1920240" cy="1920240"/>
              <a:chOff x="5361924" y="7472790"/>
              <a:chExt cx="1828800" cy="1828800"/>
            </a:xfrm>
          </p:grpSpPr>
          <p:grpSp>
            <p:nvGrpSpPr>
              <p:cNvPr id="41" name="Group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oup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oup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oup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oup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oup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oup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61" name="Rectangle 60">
              <a:extLst>
                <a:ext uri="{FF2B5EF4-FFF2-40B4-BE49-F238E27FC236}">
                  <a16:creationId xmlns:a16="http://schemas.microsoft.com/office/drawing/2014/main" id="{D1189D1C-85ED-4EF1-A384-7C4590ED50FD}"/>
                </a:ext>
              </a:extLst>
            </p:cNvPr>
            <p:cNvSpPr/>
            <p:nvPr userDrawn="1"/>
          </p:nvSpPr>
          <p:spPr>
            <a:xfrm>
              <a:off x="0" y="4022308"/>
              <a:ext cx="2033751" cy="805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Freeform: Shape 61">
              <a:extLst>
                <a:ext uri="{FF2B5EF4-FFF2-40B4-BE49-F238E27FC236}">
                  <a16:creationId xmlns:a16="http://schemas.microsoft.com/office/drawing/2014/main" id="{445306C5-E470-4A93-9C9F-5D066F760D16}"/>
                </a:ext>
              </a:extLst>
            </p:cNvPr>
            <p:cNvSpPr/>
            <p:nvPr userDrawn="1"/>
          </p:nvSpPr>
          <p:spPr>
            <a:xfrm>
              <a:off x="0" y="2065206"/>
              <a:ext cx="1014984" cy="192024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63" name="Straight Connector 62">
              <a:extLst>
                <a:ext uri="{FF2B5EF4-FFF2-40B4-BE49-F238E27FC236}">
                  <a16:creationId xmlns:a16="http://schemas.microsoft.com/office/drawing/2014/main" id="{B31C374B-40F2-4B1E-A9D8-6E5C932FF170}"/>
                </a:ext>
              </a:extLst>
            </p:cNvPr>
            <p:cNvCxnSpPr>
              <a:cxnSpLocks/>
              <a:endCxn id="64" idx="6"/>
            </p:cNvCxnSpPr>
            <p:nvPr userDrawn="1"/>
          </p:nvCxnSpPr>
          <p:spPr>
            <a:xfrm>
              <a:off x="0" y="2008397"/>
              <a:ext cx="216061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886294"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Text Placeholder 2">
            <a:extLst>
              <a:ext uri="{FF2B5EF4-FFF2-40B4-BE49-F238E27FC236}">
                <a16:creationId xmlns:a16="http://schemas.microsoft.com/office/drawing/2014/main" id="{7FB5CF9E-DFF1-49F6-9EF8-EDA1F1E293C7}"/>
              </a:ext>
            </a:extLst>
          </p:cNvPr>
          <p:cNvSpPr>
            <a:spLocks noGrp="1"/>
          </p:cNvSpPr>
          <p:nvPr>
            <p:ph type="body" idx="13" hasCustomPrompt="1"/>
          </p:nvPr>
        </p:nvSpPr>
        <p:spPr>
          <a:xfrm>
            <a:off x="3044952"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Text Placeholder 3">
            <a:extLst>
              <a:ext uri="{FF2B5EF4-FFF2-40B4-BE49-F238E27FC236}">
                <a16:creationId xmlns:a16="http://schemas.microsoft.com/office/drawing/2014/main" id="{5C2828A1-5E2B-4E4E-A1F7-2C356780F547}"/>
              </a:ext>
            </a:extLst>
          </p:cNvPr>
          <p:cNvSpPr>
            <a:spLocks noGrp="1"/>
          </p:cNvSpPr>
          <p:nvPr>
            <p:ph type="body" sz="quarter" idx="16"/>
          </p:nvPr>
        </p:nvSpPr>
        <p:spPr>
          <a:xfrm>
            <a:off x="3048000"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78" name="Text Placeholder 2">
            <a:extLst>
              <a:ext uri="{FF2B5EF4-FFF2-40B4-BE49-F238E27FC236}">
                <a16:creationId xmlns:a16="http://schemas.microsoft.com/office/drawing/2014/main" id="{6B7FC992-8079-42D9-8481-2B5075C195E1}"/>
              </a:ext>
            </a:extLst>
          </p:cNvPr>
          <p:cNvSpPr>
            <a:spLocks noGrp="1"/>
          </p:cNvSpPr>
          <p:nvPr>
            <p:ph type="body" idx="15" hasCustomPrompt="1"/>
          </p:nvPr>
        </p:nvSpPr>
        <p:spPr>
          <a:xfrm>
            <a:off x="5926836"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79" name="Text Placeholder 3">
            <a:extLst>
              <a:ext uri="{FF2B5EF4-FFF2-40B4-BE49-F238E27FC236}">
                <a16:creationId xmlns:a16="http://schemas.microsoft.com/office/drawing/2014/main" id="{7B255ED8-3C11-4BF0-B064-0623B23B0B72}"/>
              </a:ext>
            </a:extLst>
          </p:cNvPr>
          <p:cNvSpPr>
            <a:spLocks noGrp="1"/>
          </p:cNvSpPr>
          <p:nvPr>
            <p:ph type="body" sz="quarter" idx="17"/>
          </p:nvPr>
        </p:nvSpPr>
        <p:spPr>
          <a:xfrm>
            <a:off x="5926836"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
        <p:nvSpPr>
          <p:cNvPr id="68" name="Text Placeholder 4">
            <a:extLst>
              <a:ext uri="{FF2B5EF4-FFF2-40B4-BE49-F238E27FC236}">
                <a16:creationId xmlns:a16="http://schemas.microsoft.com/office/drawing/2014/main" id="{CE356C04-FB22-4541-9D39-D5C0676F66BC}"/>
              </a:ext>
            </a:extLst>
          </p:cNvPr>
          <p:cNvSpPr>
            <a:spLocks noGrp="1"/>
          </p:cNvSpPr>
          <p:nvPr>
            <p:ph type="body" sz="quarter" idx="3" hasCustomPrompt="1"/>
          </p:nvPr>
        </p:nvSpPr>
        <p:spPr>
          <a:xfrm>
            <a:off x="8808720" y="2423160"/>
            <a:ext cx="2468880" cy="457200"/>
          </a:xfrm>
        </p:spPr>
        <p:txBody>
          <a:bodyPr anchor="ctr" anchorCtr="0">
            <a:noAutofit/>
          </a:bodyPr>
          <a:lstStyle>
            <a:lvl1pPr marL="0" indent="0" algn="l">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81" name="Text Placeholder 3">
            <a:extLst>
              <a:ext uri="{FF2B5EF4-FFF2-40B4-BE49-F238E27FC236}">
                <a16:creationId xmlns:a16="http://schemas.microsoft.com/office/drawing/2014/main" id="{BA0F0565-F3E0-4B3E-A99B-282A6236532C}"/>
              </a:ext>
            </a:extLst>
          </p:cNvPr>
          <p:cNvSpPr>
            <a:spLocks noGrp="1"/>
          </p:cNvSpPr>
          <p:nvPr>
            <p:ph type="body" sz="quarter" idx="18"/>
          </p:nvPr>
        </p:nvSpPr>
        <p:spPr>
          <a:xfrm>
            <a:off x="8808720" y="2889504"/>
            <a:ext cx="2468880" cy="2743200"/>
          </a:xfrm>
        </p:spPr>
        <p:txBody>
          <a:bodyPr>
            <a:noAutofit/>
          </a:bodyPr>
          <a:lstStyle>
            <a:lvl1pPr marL="285750" indent="-285750">
              <a:lnSpc>
                <a:spcPts val="2600"/>
              </a:lnSpc>
              <a:spcBef>
                <a:spcPts val="0"/>
              </a:spcBef>
              <a:buFont typeface="Arial" panose="020B0604020202020204" pitchFamily="34" charset="0"/>
              <a:buChar char="•"/>
              <a:defRPr sz="1600"/>
            </a:lvl1pPr>
            <a:lvl2pPr>
              <a:defRPr sz="1600"/>
            </a:lvl2pPr>
            <a:lvl3pPr>
              <a:defRPr sz="1600"/>
            </a:lvl3pPr>
            <a:lvl4pPr>
              <a:defRPr sz="1600"/>
            </a:lvl4pPr>
            <a:lvl5pPr>
              <a:defRPr sz="1600"/>
            </a:lvl5pPr>
          </a:lstStyle>
          <a:p>
            <a:pPr lvl="0"/>
            <a:r>
              <a:rPr lang="en-US"/>
              <a:t>Click to edit Master text styles</a:t>
            </a:r>
          </a:p>
        </p:txBody>
      </p:sp>
    </p:spTree>
    <p:extLst>
      <p:ext uri="{BB962C8B-B14F-4D97-AF65-F5344CB8AC3E}">
        <p14:creationId xmlns:p14="http://schemas.microsoft.com/office/powerpoint/2010/main" val="229359198"/>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rke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10182226" cy="1325880"/>
          </a:xfrm>
        </p:spPr>
        <p:txBody>
          <a:bodyPr anchor="t" anchorCtr="0"/>
          <a:lstStyle>
            <a:lvl1pPr>
              <a:defRPr cap="all" baseline="0">
                <a:solidFill>
                  <a:schemeClr val="tx2"/>
                </a:solidFill>
              </a:defRPr>
            </a:lvl1pPr>
          </a:lstStyle>
          <a:p>
            <a:r>
              <a:rPr lang="en-US" dirty="0"/>
              <a:t>CLICK TO ADD TITLE</a:t>
            </a:r>
          </a:p>
        </p:txBody>
      </p:sp>
      <p:sp>
        <p:nvSpPr>
          <p:cNvPr id="9" name="Text Placeholder 8">
            <a:extLst>
              <a:ext uri="{FF2B5EF4-FFF2-40B4-BE49-F238E27FC236}">
                <a16:creationId xmlns:a16="http://schemas.microsoft.com/office/drawing/2014/main" id="{E2785225-FC1B-45E9-82D0-A13EF8F061A6}"/>
              </a:ext>
            </a:extLst>
          </p:cNvPr>
          <p:cNvSpPr>
            <a:spLocks noGrp="1"/>
          </p:cNvSpPr>
          <p:nvPr>
            <p:ph type="body" sz="quarter" idx="21" hasCustomPrompt="1"/>
          </p:nvPr>
        </p:nvSpPr>
        <p:spPr>
          <a:xfrm>
            <a:off x="1380744" y="2203704"/>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dirty="0"/>
              <a:t>Add text</a:t>
            </a:r>
          </a:p>
        </p:txBody>
      </p:sp>
      <p:sp>
        <p:nvSpPr>
          <p:cNvPr id="30" name="Text Placeholder 8">
            <a:extLst>
              <a:ext uri="{FF2B5EF4-FFF2-40B4-BE49-F238E27FC236}">
                <a16:creationId xmlns:a16="http://schemas.microsoft.com/office/drawing/2014/main" id="{70F3FFA0-BD69-4D83-ABB7-496D4AF91AD5}"/>
              </a:ext>
            </a:extLst>
          </p:cNvPr>
          <p:cNvSpPr>
            <a:spLocks noGrp="1"/>
          </p:cNvSpPr>
          <p:nvPr>
            <p:ph type="body" sz="quarter" idx="22" hasCustomPrompt="1"/>
          </p:nvPr>
        </p:nvSpPr>
        <p:spPr>
          <a:xfrm>
            <a:off x="1325880" y="3465576"/>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dirty="0"/>
              <a:t>Add text</a:t>
            </a:r>
          </a:p>
        </p:txBody>
      </p:sp>
      <p:sp>
        <p:nvSpPr>
          <p:cNvPr id="32" name="Text Placeholder 8">
            <a:extLst>
              <a:ext uri="{FF2B5EF4-FFF2-40B4-BE49-F238E27FC236}">
                <a16:creationId xmlns:a16="http://schemas.microsoft.com/office/drawing/2014/main" id="{49AF8CA2-03BC-4B43-978A-2B68EABFDC47}"/>
              </a:ext>
            </a:extLst>
          </p:cNvPr>
          <p:cNvSpPr>
            <a:spLocks noGrp="1"/>
          </p:cNvSpPr>
          <p:nvPr>
            <p:ph type="body" sz="quarter" idx="23" hasCustomPrompt="1"/>
          </p:nvPr>
        </p:nvSpPr>
        <p:spPr>
          <a:xfrm>
            <a:off x="1325880" y="4745736"/>
            <a:ext cx="1463040" cy="785812"/>
          </a:xfrm>
        </p:spPr>
        <p:txBody>
          <a:bodyPr anchor="ctr" anchorCtr="0">
            <a:noAutofit/>
          </a:bodyPr>
          <a:lstStyle>
            <a:lvl1pPr marL="0" indent="0" algn="ctr">
              <a:buNone/>
              <a:defRPr sz="3200" b="1">
                <a:solidFill>
                  <a:schemeClr val="accent2">
                    <a:lumMod val="60000"/>
                    <a:lumOff val="40000"/>
                  </a:schemeClr>
                </a:solidFill>
              </a:defRPr>
            </a:lvl1pPr>
            <a:lvl2pPr>
              <a:defRPr sz="1000"/>
            </a:lvl2pPr>
            <a:lvl3pPr>
              <a:defRPr sz="1000"/>
            </a:lvl3pPr>
            <a:lvl4pPr>
              <a:defRPr sz="1000"/>
            </a:lvl4pPr>
            <a:lvl5pPr>
              <a:defRPr sz="1000"/>
            </a:lvl5pPr>
          </a:lstStyle>
          <a:p>
            <a:pPr lvl="0"/>
            <a:r>
              <a:rPr lang="en-US" dirty="0"/>
              <a:t>Add text</a:t>
            </a:r>
          </a:p>
        </p:txBody>
      </p:sp>
      <p:sp>
        <p:nvSpPr>
          <p:cNvPr id="15" name="Text Placeholder 14">
            <a:extLst>
              <a:ext uri="{FF2B5EF4-FFF2-40B4-BE49-F238E27FC236}">
                <a16:creationId xmlns:a16="http://schemas.microsoft.com/office/drawing/2014/main" id="{96833738-63D7-4DAA-92B0-C4286C4F8361}"/>
              </a:ext>
            </a:extLst>
          </p:cNvPr>
          <p:cNvSpPr>
            <a:spLocks noGrp="1"/>
          </p:cNvSpPr>
          <p:nvPr>
            <p:ph type="body" sz="quarter" idx="24"/>
          </p:nvPr>
        </p:nvSpPr>
        <p:spPr>
          <a:xfrm>
            <a:off x="4489704" y="2624328"/>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sp>
        <p:nvSpPr>
          <p:cNvPr id="36" name="Text Placeholder 14">
            <a:extLst>
              <a:ext uri="{FF2B5EF4-FFF2-40B4-BE49-F238E27FC236}">
                <a16:creationId xmlns:a16="http://schemas.microsoft.com/office/drawing/2014/main" id="{EAF6FAB7-3D8F-43EF-801E-D9E6948A8409}"/>
              </a:ext>
            </a:extLst>
          </p:cNvPr>
          <p:cNvSpPr>
            <a:spLocks noGrp="1"/>
          </p:cNvSpPr>
          <p:nvPr>
            <p:ph type="body" sz="quarter" idx="26"/>
          </p:nvPr>
        </p:nvSpPr>
        <p:spPr>
          <a:xfrm>
            <a:off x="4489704" y="3904488"/>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sp>
        <p:nvSpPr>
          <p:cNvPr id="38" name="Text Placeholder 14">
            <a:extLst>
              <a:ext uri="{FF2B5EF4-FFF2-40B4-BE49-F238E27FC236}">
                <a16:creationId xmlns:a16="http://schemas.microsoft.com/office/drawing/2014/main" id="{13A498D1-E978-4C02-8712-EA7A16D153FE}"/>
              </a:ext>
            </a:extLst>
          </p:cNvPr>
          <p:cNvSpPr>
            <a:spLocks noGrp="1"/>
          </p:cNvSpPr>
          <p:nvPr>
            <p:ph type="body" sz="quarter" idx="28"/>
          </p:nvPr>
        </p:nvSpPr>
        <p:spPr>
          <a:xfrm>
            <a:off x="4489704" y="5157216"/>
            <a:ext cx="6153912" cy="941832"/>
          </a:xfrm>
        </p:spPr>
        <p:txBody>
          <a:bodyPr anchor="ctr" anchorCtr="0">
            <a:noAutofit/>
          </a:bodyPr>
          <a:lstStyle>
            <a:lvl1pPr marL="0" indent="0">
              <a:buNone/>
              <a:defRPr sz="2000">
                <a:solidFill>
                  <a:schemeClr val="tx2"/>
                </a:solidFill>
              </a:defRPr>
            </a:lvl1pPr>
            <a:lvl2pPr>
              <a:defRPr sz="1600">
                <a:solidFill>
                  <a:schemeClr val="tx2"/>
                </a:solidFill>
              </a:defRPr>
            </a:lvl2pPr>
            <a:lvl3pPr>
              <a:defRPr sz="1600">
                <a:solidFill>
                  <a:schemeClr val="tx2"/>
                </a:solidFill>
              </a:defRPr>
            </a:lvl3pPr>
            <a:lvl4pPr>
              <a:defRPr sz="1600">
                <a:solidFill>
                  <a:schemeClr val="tx2"/>
                </a:solidFill>
              </a:defRPr>
            </a:lvl4pPr>
            <a:lvl5pPr>
              <a:defRPr sz="1600">
                <a:solidFill>
                  <a:schemeClr val="tx2"/>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ctangle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8" name="Graphic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Graphic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cxnSp>
        <p:nvCxnSpPr>
          <p:cNvPr id="3" name="Straight Connector 2">
            <a:extLst>
              <a:ext uri="{FF2B5EF4-FFF2-40B4-BE49-F238E27FC236}">
                <a16:creationId xmlns:a16="http://schemas.microsoft.com/office/drawing/2014/main" id="{AF8E4D1E-5580-4429-B822-B0ACA17BF2DE}"/>
              </a:ext>
              <a:ext uri="{C183D7F6-B498-43B3-948B-1728B52AA6E4}">
                <adec:decorative xmlns:adec="http://schemas.microsoft.com/office/drawing/2017/decorative" val="1"/>
              </a:ext>
            </a:extLst>
          </p:cNvPr>
          <p:cNvCxnSpPr>
            <a:cxnSpLocks/>
          </p:cNvCxnSpPr>
          <p:nvPr userDrawn="1"/>
        </p:nvCxnSpPr>
        <p:spPr>
          <a:xfrm>
            <a:off x="1704025" y="285325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628EFE5A-E7ED-42E0-B4F7-CD6FB9AC0BE3}"/>
              </a:ext>
              <a:ext uri="{C183D7F6-B498-43B3-948B-1728B52AA6E4}">
                <adec:decorative xmlns:adec="http://schemas.microsoft.com/office/drawing/2017/decorative" val="1"/>
              </a:ext>
            </a:extLst>
          </p:cNvPr>
          <p:cNvSpPr/>
          <p:nvPr userDrawn="1"/>
        </p:nvSpPr>
        <p:spPr>
          <a:xfrm>
            <a:off x="3982733" y="274464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A99E5560-6CE0-4494-96B0-E58711D435AA}"/>
              </a:ext>
              <a:ext uri="{C183D7F6-B498-43B3-948B-1728B52AA6E4}">
                <adec:decorative xmlns:adec="http://schemas.microsoft.com/office/drawing/2017/decorative" val="1"/>
              </a:ext>
            </a:extLst>
          </p:cNvPr>
          <p:cNvGrpSpPr/>
          <p:nvPr userDrawn="1"/>
        </p:nvGrpSpPr>
        <p:grpSpPr>
          <a:xfrm>
            <a:off x="1717361" y="4002156"/>
            <a:ext cx="2495929" cy="1480420"/>
            <a:chOff x="1717361" y="4002156"/>
            <a:chExt cx="2495929" cy="1480420"/>
          </a:xfrm>
        </p:grpSpPr>
        <p:cxnSp>
          <p:nvCxnSpPr>
            <p:cNvPr id="5" name="Straight Connector 4">
              <a:extLst>
                <a:ext uri="{FF2B5EF4-FFF2-40B4-BE49-F238E27FC236}">
                  <a16:creationId xmlns:a16="http://schemas.microsoft.com/office/drawing/2014/main" id="{F242903C-0FC5-4F7E-A59A-1B57A8012CD8}"/>
                </a:ext>
              </a:extLst>
            </p:cNvPr>
            <p:cNvCxnSpPr>
              <a:cxnSpLocks/>
            </p:cNvCxnSpPr>
            <p:nvPr userDrawn="1"/>
          </p:nvCxnSpPr>
          <p:spPr>
            <a:xfrm>
              <a:off x="1717361" y="411076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02427F1-9BD1-40C4-8447-54CA2F762B28}"/>
                </a:ext>
              </a:extLst>
            </p:cNvPr>
            <p:cNvSpPr/>
            <p:nvPr userDrawn="1"/>
          </p:nvSpPr>
          <p:spPr>
            <a:xfrm>
              <a:off x="3996069" y="400215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a:extLst>
                <a:ext uri="{FF2B5EF4-FFF2-40B4-BE49-F238E27FC236}">
                  <a16:creationId xmlns:a16="http://schemas.microsoft.com/office/drawing/2014/main" id="{9D896F91-3D1D-4BF4-B726-B6B1034E68C1}"/>
                </a:ext>
              </a:extLst>
            </p:cNvPr>
            <p:cNvCxnSpPr>
              <a:cxnSpLocks/>
            </p:cNvCxnSpPr>
            <p:nvPr userDrawn="1"/>
          </p:nvCxnSpPr>
          <p:spPr>
            <a:xfrm>
              <a:off x="1717361" y="5373966"/>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72AAC415-7A20-4A4D-80B1-B4AD3D514249}"/>
                </a:ext>
              </a:extLst>
            </p:cNvPr>
            <p:cNvSpPr/>
            <p:nvPr userDrawn="1"/>
          </p:nvSpPr>
          <p:spPr>
            <a:xfrm>
              <a:off x="3996069" y="5265355"/>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3809576"/>
      </p:ext>
    </p:extLst>
  </p:cSld>
  <p:clrMapOvr>
    <a:masterClrMapping/>
  </p:clrMapOvr>
  <p:extLst>
    <p:ext uri="{DCECCB84-F9BA-43D5-87BE-67443E8EF086}">
      <p15:sldGuideLst xmlns:p15="http://schemas.microsoft.com/office/powerpoint/2012/main">
        <p15:guide id="1" pos="739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62456"/>
          </a:xfrm>
        </p:spPr>
        <p:txBody>
          <a:bodyPr anchor="t" anchorCtr="0"/>
          <a:lstStyle>
            <a:lvl1pPr>
              <a:defRPr cap="all" baseline="0">
                <a:solidFill>
                  <a:schemeClr val="accent1"/>
                </a:solidFill>
              </a:defRPr>
            </a:lvl1pPr>
          </a:lstStyle>
          <a:p>
            <a:r>
              <a:rPr lang="en-US" dirty="0"/>
              <a:t>CLICK TO ADD TITLE</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5864487" y="2352675"/>
            <a:ext cx="4297680" cy="457200"/>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5863344"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891458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etition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914400" y="896112"/>
            <a:ext cx="10515600" cy="1325563"/>
          </a:xfrm>
        </p:spPr>
        <p:txBody>
          <a:bodyPr anchor="t" anchorCtr="0"/>
          <a:lstStyle>
            <a:lvl1pPr>
              <a:defRPr cap="all" baseline="0">
                <a:solidFill>
                  <a:schemeClr val="accent1"/>
                </a:solidFill>
              </a:defRPr>
            </a:lvl1pPr>
          </a:lstStyle>
          <a:p>
            <a:r>
              <a:rPr lang="en-US" dirty="0"/>
              <a:t>CLICK TO ADD TITLE</a:t>
            </a:r>
            <a:endParaRPr lang="en-ZA" dirty="0"/>
          </a:p>
        </p:txBody>
      </p:sp>
      <p:sp>
        <p:nvSpPr>
          <p:cNvPr id="10" name="Text Placeholder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271896" y="2355182"/>
            <a:ext cx="1980000" cy="365760"/>
          </a:xfrm>
        </p:spPr>
        <p:txBody>
          <a:bodyPr>
            <a:noAutofit/>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2" name="Text Placeholder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1070771" y="3383280"/>
            <a:ext cx="1980000" cy="365760"/>
          </a:xfrm>
        </p:spPr>
        <p:txBody>
          <a:bodyPr>
            <a:noAutofit/>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3" name="Text Placeholder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171870" y="3383280"/>
            <a:ext cx="1980000" cy="365760"/>
          </a:xfrm>
        </p:spPr>
        <p:txBody>
          <a:bodyPr>
            <a:noAutofit/>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1" name="Text Placeholder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264750" y="4933275"/>
            <a:ext cx="1980000" cy="365760"/>
          </a:xfrm>
        </p:spPr>
        <p:txBody>
          <a:bodyPr>
            <a:noAutofit/>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pic>
        <p:nvPicPr>
          <p:cNvPr id="5" name="Graphic 4">
            <a:extLst>
              <a:ext uri="{FF2B5EF4-FFF2-40B4-BE49-F238E27FC236}">
                <a16:creationId xmlns:a16="http://schemas.microsoft.com/office/drawing/2014/main" id="{6FBF4C06-0880-4F64-AC8F-328C5513CDB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1177016" y="0"/>
            <a:ext cx="1014984" cy="1014984"/>
          </a:xfrm>
          <a:prstGeom prst="rect">
            <a:avLst/>
          </a:prstGeom>
        </p:spPr>
      </p:pic>
      <p:cxnSp>
        <p:nvCxnSpPr>
          <p:cNvPr id="6" name="Straight Connector 5">
            <a:extLst>
              <a:ext uri="{FF2B5EF4-FFF2-40B4-BE49-F238E27FC236}">
                <a16:creationId xmlns:a16="http://schemas.microsoft.com/office/drawing/2014/main" id="{7056531B-7079-455E-BCF7-DB094C331221}"/>
              </a:ext>
              <a:ext uri="{C183D7F6-B498-43B3-948B-1728B52AA6E4}">
                <adec:decorative xmlns:adec="http://schemas.microsoft.com/office/drawing/2017/decorative" val="1"/>
              </a:ext>
            </a:extLst>
          </p:cNvPr>
          <p:cNvCxnSpPr>
            <a:cxnSpLocks/>
          </p:cNvCxnSpPr>
          <p:nvPr userDrawn="1"/>
        </p:nvCxnSpPr>
        <p:spPr>
          <a:xfrm>
            <a:off x="1066800" y="3771900"/>
            <a:ext cx="10058400" cy="0"/>
          </a:xfrm>
          <a:prstGeom prst="line">
            <a:avLst/>
          </a:prstGeom>
          <a:ln w="38100"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61F2D70-0FC3-41BD-9F38-7F41F01349A9}"/>
              </a:ext>
              <a:ext uri="{C183D7F6-B498-43B3-948B-1728B52AA6E4}">
                <adec:decorative xmlns:adec="http://schemas.microsoft.com/office/drawing/2017/decorative" val="1"/>
              </a:ext>
            </a:extLst>
          </p:cNvPr>
          <p:cNvCxnSpPr>
            <a:cxnSpLocks/>
          </p:cNvCxnSpPr>
          <p:nvPr userDrawn="1"/>
        </p:nvCxnSpPr>
        <p:spPr>
          <a:xfrm>
            <a:off x="6254750" y="2743200"/>
            <a:ext cx="0" cy="20669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6338C9D5-18F2-4E98-9B4B-F691BC24D017}"/>
              </a:ext>
            </a:extLst>
          </p:cNvPr>
          <p:cNvSpPr>
            <a:spLocks noGrp="1"/>
          </p:cNvSpPr>
          <p:nvPr>
            <p:ph type="sldNum" sz="quarter" idx="16"/>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106849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800850" cy="1325880"/>
          </a:xfrm>
        </p:spPr>
        <p:txBody>
          <a:bodyPr anchor="t" anchorCtr="0"/>
          <a:lstStyle>
            <a:lvl1pPr>
              <a:defRPr cap="all" baseline="0">
                <a:solidFill>
                  <a:schemeClr val="accent1"/>
                </a:solidFill>
              </a:defRPr>
            </a:lvl1pPr>
          </a:lstStyle>
          <a:p>
            <a:r>
              <a:rPr lang="en-US" dirty="0"/>
              <a:t>CLICK TO ADD TITLE</a:t>
            </a:r>
          </a:p>
        </p:txBody>
      </p:sp>
      <p:grpSp>
        <p:nvGrpSpPr>
          <p:cNvPr id="4" name="Group 3">
            <a:extLst>
              <a:ext uri="{FF2B5EF4-FFF2-40B4-BE49-F238E27FC236}">
                <a16:creationId xmlns:a16="http://schemas.microsoft.com/office/drawing/2014/main" id="{0CBECFE1-9F80-4EFE-9699-3A240475EEDE}"/>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3489227">
              <a:off x="3019001" y="3357927"/>
              <a:ext cx="2029968" cy="2029968"/>
            </a:xfrm>
            <a:prstGeom prst="rect">
              <a:avLst/>
            </a:prstGeom>
          </p:spPr>
        </p:pic>
        <p:grpSp>
          <p:nvGrpSpPr>
            <p:cNvPr id="3" name="Group 2">
              <a:extLst>
                <a:ext uri="{FF2B5EF4-FFF2-40B4-BE49-F238E27FC236}">
                  <a16:creationId xmlns:a16="http://schemas.microsoft.com/office/drawing/2014/main" id="{E5E36EA0-9B77-4A31-A56A-93DEC2F87C2C}"/>
                </a:ext>
              </a:extLst>
            </p:cNvPr>
            <p:cNvGrpSpPr/>
            <p:nvPr userDrawn="1"/>
          </p:nvGrpSpPr>
          <p:grpSpPr>
            <a:xfrm>
              <a:off x="-193623" y="458228"/>
              <a:ext cx="4229571" cy="6401869"/>
              <a:chOff x="-193623" y="458228"/>
              <a:chExt cx="4229571" cy="6401869"/>
            </a:xfrm>
          </p:grpSpPr>
          <p:sp>
            <p:nvSpPr>
              <p:cNvPr id="8" name="Rectangle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Freeform: Shape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4" name="Freeform: Shape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3" name="Freeform: Shape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2" name="Freeform: Shape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1" name="Freeform: Shape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0" name="Freeform: Shape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9" name="Freeform: Shape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8" name="Freeform: Shape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7" name="Freeform: Shape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6" name="Freeform: Shape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5" name="Freeform: Shape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 name="Freeform: Shape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3" name="Freeform: Shape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2" name="Freeform: Shape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1" name="Freeform: Shape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0" name="Freeform: Shape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9" name="Freeform: Shape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Freeform: Shape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7" name="Freeform: Shape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sp>
        <p:nvSpPr>
          <p:cNvPr id="94" name="Text Placeholder 9">
            <a:extLst>
              <a:ext uri="{FF2B5EF4-FFF2-40B4-BE49-F238E27FC236}">
                <a16:creationId xmlns:a16="http://schemas.microsoft.com/office/drawing/2014/main" id="{32E9F26D-470A-4D61-B420-B2AE034ED8A0}"/>
              </a:ext>
            </a:extLst>
          </p:cNvPr>
          <p:cNvSpPr>
            <a:spLocks noGrp="1"/>
          </p:cNvSpPr>
          <p:nvPr>
            <p:ph type="body" sz="quarter" idx="20"/>
          </p:nvPr>
        </p:nvSpPr>
        <p:spPr>
          <a:xfrm>
            <a:off x="4932208" y="1818208"/>
            <a:ext cx="6336792" cy="539812"/>
          </a:xfrm>
        </p:spPr>
        <p:txBody>
          <a:bodyPr>
            <a:normAutofit/>
          </a:bodyPr>
          <a:lstStyle>
            <a:lvl1pPr marL="0" indent="0">
              <a:lnSpc>
                <a:spcPts val="2400"/>
              </a:lnSpc>
              <a:buNone/>
              <a:defRPr sz="18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2" name="Text Placeholder 9">
            <a:extLst>
              <a:ext uri="{FF2B5EF4-FFF2-40B4-BE49-F238E27FC236}">
                <a16:creationId xmlns:a16="http://schemas.microsoft.com/office/drawing/2014/main" id="{1955D76A-22F6-4027-BBB2-B9D632FFEF26}"/>
              </a:ext>
            </a:extLst>
          </p:cNvPr>
          <p:cNvSpPr>
            <a:spLocks noGrp="1"/>
          </p:cNvSpPr>
          <p:nvPr>
            <p:ph type="body" sz="quarter" idx="15" hasCustomPrompt="1"/>
          </p:nvPr>
        </p:nvSpPr>
        <p:spPr>
          <a:xfrm>
            <a:off x="4937760" y="2606040"/>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1" name="Text Placeholder 9">
            <a:extLst>
              <a:ext uri="{FF2B5EF4-FFF2-40B4-BE49-F238E27FC236}">
                <a16:creationId xmlns:a16="http://schemas.microsoft.com/office/drawing/2014/main" id="{B4867646-E605-4DCE-A193-DD63E54B12D1}"/>
              </a:ext>
            </a:extLst>
          </p:cNvPr>
          <p:cNvSpPr>
            <a:spLocks noGrp="1"/>
          </p:cNvSpPr>
          <p:nvPr>
            <p:ph type="body" sz="quarter" idx="13"/>
          </p:nvPr>
        </p:nvSpPr>
        <p:spPr>
          <a:xfrm>
            <a:off x="4937760" y="2907792"/>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75" name="Text Placeholder 9">
            <a:extLst>
              <a:ext uri="{FF2B5EF4-FFF2-40B4-BE49-F238E27FC236}">
                <a16:creationId xmlns:a16="http://schemas.microsoft.com/office/drawing/2014/main" id="{A5839152-B87E-4F7A-AF8F-37F412A6F61A}"/>
              </a:ext>
            </a:extLst>
          </p:cNvPr>
          <p:cNvSpPr>
            <a:spLocks noGrp="1"/>
          </p:cNvSpPr>
          <p:nvPr>
            <p:ph type="body" sz="quarter" idx="17" hasCustomPrompt="1"/>
          </p:nvPr>
        </p:nvSpPr>
        <p:spPr>
          <a:xfrm>
            <a:off x="4937760" y="3895344"/>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74" name="Text Placeholder 9">
            <a:extLst>
              <a:ext uri="{FF2B5EF4-FFF2-40B4-BE49-F238E27FC236}">
                <a16:creationId xmlns:a16="http://schemas.microsoft.com/office/drawing/2014/main" id="{4914385C-D888-405F-A9D8-61CC2E9F72C0}"/>
              </a:ext>
            </a:extLst>
          </p:cNvPr>
          <p:cNvSpPr>
            <a:spLocks noGrp="1"/>
          </p:cNvSpPr>
          <p:nvPr>
            <p:ph type="body" sz="quarter" idx="16"/>
          </p:nvPr>
        </p:nvSpPr>
        <p:spPr>
          <a:xfrm>
            <a:off x="4937760" y="4206240"/>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93" name="Text Placeholder 9">
            <a:extLst>
              <a:ext uri="{FF2B5EF4-FFF2-40B4-BE49-F238E27FC236}">
                <a16:creationId xmlns:a16="http://schemas.microsoft.com/office/drawing/2014/main" id="{C2F11BC9-5663-4641-AFD6-EF2749EDDAED}"/>
              </a:ext>
            </a:extLst>
          </p:cNvPr>
          <p:cNvSpPr>
            <a:spLocks noGrp="1"/>
          </p:cNvSpPr>
          <p:nvPr>
            <p:ph type="body" sz="quarter" idx="19" hasCustomPrompt="1"/>
          </p:nvPr>
        </p:nvSpPr>
        <p:spPr>
          <a:xfrm>
            <a:off x="4933747" y="5221224"/>
            <a:ext cx="6339840" cy="365760"/>
          </a:xfrm>
        </p:spPr>
        <p:txBody>
          <a:bodyPr>
            <a:noAutofit/>
          </a:bodyPr>
          <a:lstStyle>
            <a:lvl1pPr marL="0" indent="0">
              <a:lnSpc>
                <a:spcPts val="2400"/>
              </a:lnSpc>
              <a:buNone/>
              <a:defRPr sz="2000" b="1" cap="all" baseline="0">
                <a:solidFill>
                  <a:schemeClr val="accent3"/>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ADD SUBTITLE</a:t>
            </a:r>
          </a:p>
        </p:txBody>
      </p:sp>
      <p:sp>
        <p:nvSpPr>
          <p:cNvPr id="92" name="Text Placeholder 9">
            <a:extLst>
              <a:ext uri="{FF2B5EF4-FFF2-40B4-BE49-F238E27FC236}">
                <a16:creationId xmlns:a16="http://schemas.microsoft.com/office/drawing/2014/main" id="{963F6C91-7F9C-4273-8FDE-92A9BA3B8DE4}"/>
              </a:ext>
            </a:extLst>
          </p:cNvPr>
          <p:cNvSpPr>
            <a:spLocks noGrp="1"/>
          </p:cNvSpPr>
          <p:nvPr>
            <p:ph type="body" sz="quarter" idx="18"/>
          </p:nvPr>
        </p:nvSpPr>
        <p:spPr>
          <a:xfrm>
            <a:off x="4933747" y="5541264"/>
            <a:ext cx="6336792" cy="640080"/>
          </a:xfrm>
        </p:spPr>
        <p:txBody>
          <a:bodyPr>
            <a:normAutofit/>
          </a:bodyPr>
          <a:lstStyle>
            <a:lvl1pPr marL="0" indent="0">
              <a:lnSpc>
                <a:spcPts val="2400"/>
              </a:lnSpc>
              <a:buNone/>
              <a:defRPr sz="1400">
                <a:solidFill>
                  <a:schemeClr val="tx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Tree>
    <p:extLst>
      <p:ext uri="{BB962C8B-B14F-4D97-AF65-F5344CB8AC3E}">
        <p14:creationId xmlns:p14="http://schemas.microsoft.com/office/powerpoint/2010/main" val="1275206221"/>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25563"/>
          </a:xfrm>
        </p:spPr>
        <p:txBody>
          <a:bodyPr anchor="t" anchorCtr="0"/>
          <a:lstStyle>
            <a:lvl1pPr>
              <a:defRPr cap="all" baseline="0">
                <a:solidFill>
                  <a:schemeClr val="accent1"/>
                </a:solidFill>
              </a:defRPr>
            </a:lvl1pPr>
          </a:lstStyle>
          <a:p>
            <a:r>
              <a:rPr lang="en-US" dirty="0"/>
              <a:t>CLICK TO ADD TITLE</a:t>
            </a:r>
          </a:p>
        </p:txBody>
      </p:sp>
      <p:sp>
        <p:nvSpPr>
          <p:cNvPr id="22" name="Text Placeholder 21">
            <a:extLst>
              <a:ext uri="{FF2B5EF4-FFF2-40B4-BE49-F238E27FC236}">
                <a16:creationId xmlns:a16="http://schemas.microsoft.com/office/drawing/2014/main" id="{AD170077-B4B3-49F8-9FCD-908C81278926}"/>
              </a:ext>
            </a:extLst>
          </p:cNvPr>
          <p:cNvSpPr>
            <a:spLocks noGrp="1"/>
          </p:cNvSpPr>
          <p:nvPr>
            <p:ph type="body" sz="quarter" idx="14"/>
          </p:nvPr>
        </p:nvSpPr>
        <p:spPr>
          <a:xfrm>
            <a:off x="914400" y="1595438"/>
            <a:ext cx="9124950" cy="600075"/>
          </a:xfrm>
        </p:spPr>
        <p:txBody>
          <a:bodyPr>
            <a:no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6373368" y="2352675"/>
            <a:ext cx="4297680" cy="457200"/>
          </a:xfrm>
        </p:spPr>
        <p:txBody>
          <a:bodyPr anchor="ctr" anchorCtr="0">
            <a:noAutofit/>
          </a:bodyPr>
          <a:lstStyle>
            <a:lvl1pPr marL="0" indent="0">
              <a:buNone/>
              <a:defRPr sz="2000" b="1" cap="all"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6372225" y="2990850"/>
            <a:ext cx="4297680" cy="3105150"/>
          </a:xfrm>
        </p:spPr>
        <p:txBody>
          <a:bodyPr>
            <a:normAutofit/>
          </a:bodyPr>
          <a:lstStyle>
            <a:lvl1pPr>
              <a:lnSpc>
                <a:spcPts val="2000"/>
              </a:lnSpc>
              <a:defRPr sz="1600"/>
            </a:lvl1pPr>
            <a:lvl2pPr>
              <a:lnSpc>
                <a:spcPts val="2000"/>
              </a:lnSpc>
              <a:defRPr sz="1600"/>
            </a:lvl2pPr>
            <a:lvl3pPr>
              <a:lnSpc>
                <a:spcPts val="2000"/>
              </a:lnSpc>
              <a:defRPr sz="1600"/>
            </a:lvl3pPr>
            <a:lvl4pPr>
              <a:lnSpc>
                <a:spcPts val="2000"/>
              </a:lnSpc>
              <a:defRPr sz="1600"/>
            </a:lvl4pPr>
            <a:lvl5pPr>
              <a:lnSpc>
                <a:spcPts val="2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E245CE27-BF50-45D1-92DF-3CC2CC341A7C}"/>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2832509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838200" y="896112"/>
            <a:ext cx="10515600" cy="1325563"/>
          </a:xfrm>
        </p:spPr>
        <p:txBody>
          <a:bodyPr anchor="t" anchorCtr="0"/>
          <a:lstStyle>
            <a:lvl1pPr>
              <a:defRPr cap="all" baseline="0">
                <a:solidFill>
                  <a:schemeClr val="tx2"/>
                </a:solidFill>
              </a:defRPr>
            </a:lvl1pPr>
          </a:lstStyle>
          <a:p>
            <a:r>
              <a:rPr lang="en-US" dirty="0"/>
              <a:t>Click to ADD TITLE</a:t>
            </a:r>
            <a:endParaRPr lang="en-ZA" dirty="0"/>
          </a:p>
        </p:txBody>
      </p:sp>
      <p:sp>
        <p:nvSpPr>
          <p:cNvPr id="35" name="Text Placeholder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2258568" y="230428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36" name="Text Placeholder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2313432" y="261518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59" name="Text Placeholder 3">
            <a:extLst>
              <a:ext uri="{FF2B5EF4-FFF2-40B4-BE49-F238E27FC236}">
                <a16:creationId xmlns:a16="http://schemas.microsoft.com/office/drawing/2014/main" id="{6962D0AF-583F-4670-BC13-F7BAE6B6974D}"/>
              </a:ext>
            </a:extLst>
          </p:cNvPr>
          <p:cNvSpPr>
            <a:spLocks noGrp="1"/>
          </p:cNvSpPr>
          <p:nvPr>
            <p:ph type="body" sz="quarter" idx="61" hasCustomPrompt="1"/>
          </p:nvPr>
        </p:nvSpPr>
        <p:spPr>
          <a:xfrm>
            <a:off x="4667859" y="230254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0" name="Text Placeholder 36">
            <a:extLst>
              <a:ext uri="{FF2B5EF4-FFF2-40B4-BE49-F238E27FC236}">
                <a16:creationId xmlns:a16="http://schemas.microsoft.com/office/drawing/2014/main" id="{C689AF3A-9B30-404A-B454-562D375F9B93}"/>
              </a:ext>
            </a:extLst>
          </p:cNvPr>
          <p:cNvSpPr>
            <a:spLocks noGrp="1"/>
          </p:cNvSpPr>
          <p:nvPr>
            <p:ph type="body" sz="quarter" idx="62" hasCustomPrompt="1"/>
          </p:nvPr>
        </p:nvSpPr>
        <p:spPr>
          <a:xfrm>
            <a:off x="4722723" y="261344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61" name="Text Placeholder 3">
            <a:extLst>
              <a:ext uri="{FF2B5EF4-FFF2-40B4-BE49-F238E27FC236}">
                <a16:creationId xmlns:a16="http://schemas.microsoft.com/office/drawing/2014/main" id="{3352E813-A80F-4AEB-908D-C58B76F95B15}"/>
              </a:ext>
            </a:extLst>
          </p:cNvPr>
          <p:cNvSpPr>
            <a:spLocks noGrp="1"/>
          </p:cNvSpPr>
          <p:nvPr>
            <p:ph type="body" sz="quarter" idx="63" hasCustomPrompt="1"/>
          </p:nvPr>
        </p:nvSpPr>
        <p:spPr>
          <a:xfrm>
            <a:off x="8577756" y="231969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2" name="Text Placeholder 36">
            <a:extLst>
              <a:ext uri="{FF2B5EF4-FFF2-40B4-BE49-F238E27FC236}">
                <a16:creationId xmlns:a16="http://schemas.microsoft.com/office/drawing/2014/main" id="{58E04D07-1AA8-4C7D-A594-AD4587E5077E}"/>
              </a:ext>
            </a:extLst>
          </p:cNvPr>
          <p:cNvSpPr>
            <a:spLocks noGrp="1"/>
          </p:cNvSpPr>
          <p:nvPr>
            <p:ph type="body" sz="quarter" idx="64" hasCustomPrompt="1"/>
          </p:nvPr>
        </p:nvSpPr>
        <p:spPr>
          <a:xfrm>
            <a:off x="8632620" y="263059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9" name="Text Placeholder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914399" y="3354712"/>
            <a:ext cx="731520" cy="457200"/>
          </a:xfrm>
        </p:spPr>
        <p:txBody>
          <a:bodyPr anchor="ctr"/>
          <a:lstStyle>
            <a:lvl1pPr marL="0" indent="0" algn="ctr">
              <a:buNone/>
              <a:defRPr sz="1400" b="1">
                <a:solidFill>
                  <a:schemeClr val="tx2"/>
                </a:solidFill>
                <a:latin typeface="+mj-lt"/>
              </a:defRPr>
            </a:lvl1pPr>
          </a:lstStyle>
          <a:p>
            <a:pPr lvl="0"/>
            <a:r>
              <a:rPr lang="en-US" dirty="0"/>
              <a:t>Year</a:t>
            </a:r>
            <a:endParaRPr lang="en-ZA" dirty="0"/>
          </a:p>
        </p:txBody>
      </p:sp>
      <p:sp>
        <p:nvSpPr>
          <p:cNvPr id="10" name="Text Placeholder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1" name="Text Placeholder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2" name="Text Placeholder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3" name="Text Placeholder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5" name="Text Placeholder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6" name="Text Placeholder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7" name="Text Placeholder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9" name="Text Placeholder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0" name="Text Placeholder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8" name="Text Placeholder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1" name="Text Placeholder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2" name="Text Placeholder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14" name="Text Placeholder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914400" y="4292468"/>
            <a:ext cx="731520" cy="457200"/>
          </a:xfrm>
        </p:spPr>
        <p:txBody>
          <a:bodyPr anchor="ctr"/>
          <a:lstStyle>
            <a:lvl1pPr marL="0" indent="0" algn="ctr">
              <a:buNone/>
              <a:defRPr sz="1400" b="1">
                <a:solidFill>
                  <a:schemeClr val="tx2"/>
                </a:solidFill>
                <a:latin typeface="+mj-lt"/>
              </a:defRPr>
            </a:lvl1pPr>
          </a:lstStyle>
          <a:p>
            <a:pPr lvl="0"/>
            <a:r>
              <a:rPr lang="en-US" dirty="0"/>
              <a:t>Year</a:t>
            </a:r>
            <a:endParaRPr lang="en-ZA" dirty="0"/>
          </a:p>
        </p:txBody>
      </p:sp>
      <p:sp>
        <p:nvSpPr>
          <p:cNvPr id="23" name="Text Placeholder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4" name="Text Placeholder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5" name="Text Placeholder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6" name="Text Placeholder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7" name="Text Placeholder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8" name="Text Placeholder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29" name="Text Placeholder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1" name="Text Placeholder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2" name="Text Placeholder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0" name="Text Placeholder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3" name="Text Placeholder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4" name="Text Placeholder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2"/>
                </a:solidFill>
              </a:defRPr>
            </a:lvl1pPr>
          </a:lstStyle>
          <a:p>
            <a:pPr lvl="0"/>
            <a:r>
              <a:rPr lang="en-US" dirty="0"/>
              <a:t>MM</a:t>
            </a:r>
            <a:endParaRPr lang="en-ZA" dirty="0"/>
          </a:p>
        </p:txBody>
      </p:sp>
      <p:sp>
        <p:nvSpPr>
          <p:cNvPr id="37" name="Arrow: Right 36">
            <a:extLst>
              <a:ext uri="{FF2B5EF4-FFF2-40B4-BE49-F238E27FC236}">
                <a16:creationId xmlns:a16="http://schemas.microsoft.com/office/drawing/2014/main" id="{A21A7A3E-FAE9-412E-9085-C5396DD58558}"/>
              </a:ext>
              <a:ext uri="{C183D7F6-B498-43B3-948B-1728B52AA6E4}">
                <adec:decorative xmlns:adec="http://schemas.microsoft.com/office/drawing/2017/decorative" val="1"/>
              </a:ext>
            </a:extLst>
          </p:cNvPr>
          <p:cNvSpPr/>
          <p:nvPr userDrawn="1"/>
        </p:nvSpPr>
        <p:spPr>
          <a:xfrm>
            <a:off x="929640" y="3981445"/>
            <a:ext cx="10332720" cy="168656"/>
          </a:xfrm>
          <a:prstGeom prst="rightArrow">
            <a:avLst>
              <a:gd name="adj1" fmla="val 100000"/>
              <a:gd name="adj2" fmla="val 85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tx1">
                  <a:lumMod val="75000"/>
                  <a:lumOff val="25000"/>
                </a:schemeClr>
              </a:solidFill>
            </a:endParaRPr>
          </a:p>
        </p:txBody>
      </p:sp>
      <p:pic>
        <p:nvPicPr>
          <p:cNvPr id="4" name="Graphic 3">
            <a:extLst>
              <a:ext uri="{FF2B5EF4-FFF2-40B4-BE49-F238E27FC236}">
                <a16:creationId xmlns:a16="http://schemas.microsoft.com/office/drawing/2014/main" id="{53DC4F1A-B4E3-468C-B5D4-1171E63EFA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cxnSp>
        <p:nvCxnSpPr>
          <p:cNvPr id="38" name="Straight Connector 37">
            <a:extLst>
              <a:ext uri="{FF2B5EF4-FFF2-40B4-BE49-F238E27FC236}">
                <a16:creationId xmlns:a16="http://schemas.microsoft.com/office/drawing/2014/main" id="{2DB417EF-A4F1-45A2-ACA0-5C82104244A7}"/>
              </a:ext>
              <a:ext uri="{C183D7F6-B498-43B3-948B-1728B52AA6E4}">
                <adec:decorative xmlns:adec="http://schemas.microsoft.com/office/drawing/2017/decorative" val="1"/>
              </a:ext>
            </a:extLst>
          </p:cNvPr>
          <p:cNvCxnSpPr>
            <a:cxnSpLocks/>
          </p:cNvCxnSpPr>
          <p:nvPr userDrawn="1"/>
        </p:nvCxnSpPr>
        <p:spPr>
          <a:xfrm>
            <a:off x="3044816" y="2697432"/>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E81057A-21E4-4E98-BFE7-5B870E5EAA41}"/>
              </a:ext>
              <a:ext uri="{C183D7F6-B498-43B3-948B-1728B52AA6E4}">
                <adec:decorative xmlns:adec="http://schemas.microsoft.com/office/drawing/2017/decorative" val="1"/>
              </a:ext>
            </a:extLst>
          </p:cNvPr>
          <p:cNvCxnSpPr>
            <a:cxnSpLocks/>
          </p:cNvCxnSpPr>
          <p:nvPr userDrawn="1"/>
        </p:nvCxnSpPr>
        <p:spPr>
          <a:xfrm>
            <a:off x="5423645" y="2697480"/>
            <a:ext cx="0" cy="733425"/>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E7D18C9-8D44-4323-B6BF-BF76C2381281}"/>
              </a:ext>
              <a:ext uri="{C183D7F6-B498-43B3-948B-1728B52AA6E4}">
                <adec:decorative xmlns:adec="http://schemas.microsoft.com/office/drawing/2017/decorative" val="1"/>
              </a:ext>
            </a:extLst>
          </p:cNvPr>
          <p:cNvCxnSpPr>
            <a:cxnSpLocks/>
          </p:cNvCxnSpPr>
          <p:nvPr userDrawn="1"/>
        </p:nvCxnSpPr>
        <p:spPr>
          <a:xfrm>
            <a:off x="9354996" y="269748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201D3F8-FF19-44BC-9EE7-6B58CD82BBD1}"/>
              </a:ext>
              <a:ext uri="{C183D7F6-B498-43B3-948B-1728B52AA6E4}">
                <adec:decorative xmlns:adec="http://schemas.microsoft.com/office/drawing/2017/decorative" val="1"/>
              </a:ext>
            </a:extLst>
          </p:cNvPr>
          <p:cNvCxnSpPr>
            <a:cxnSpLocks/>
          </p:cNvCxnSpPr>
          <p:nvPr userDrawn="1"/>
        </p:nvCxnSpPr>
        <p:spPr>
          <a:xfrm rot="10800000">
            <a:off x="3049258"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6ACB076-AF56-41FE-9380-E9AD0CF40394}"/>
              </a:ext>
              <a:ext uri="{C183D7F6-B498-43B3-948B-1728B52AA6E4}">
                <adec:decorative xmlns:adec="http://schemas.microsoft.com/office/drawing/2017/decorative" val="1"/>
              </a:ext>
            </a:extLst>
          </p:cNvPr>
          <p:cNvCxnSpPr>
            <a:cxnSpLocks/>
          </p:cNvCxnSpPr>
          <p:nvPr userDrawn="1"/>
        </p:nvCxnSpPr>
        <p:spPr>
          <a:xfrm rot="10800000">
            <a:off x="7014003"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01BD79D-A068-4E2B-A576-16599ECD33DF}"/>
              </a:ext>
              <a:ext uri="{C183D7F6-B498-43B3-948B-1728B52AA6E4}">
                <adec:decorative xmlns:adec="http://schemas.microsoft.com/office/drawing/2017/decorative" val="1"/>
              </a:ext>
            </a:extLst>
          </p:cNvPr>
          <p:cNvCxnSpPr>
            <a:cxnSpLocks/>
          </p:cNvCxnSpPr>
          <p:nvPr userDrawn="1"/>
        </p:nvCxnSpPr>
        <p:spPr>
          <a:xfrm rot="10800000">
            <a:off x="10949479"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3" name="Text Placeholder 3">
            <a:extLst>
              <a:ext uri="{FF2B5EF4-FFF2-40B4-BE49-F238E27FC236}">
                <a16:creationId xmlns:a16="http://schemas.microsoft.com/office/drawing/2014/main" id="{28F6AF7C-04EA-4C94-9ADB-02F18DEF5A67}"/>
              </a:ext>
            </a:extLst>
          </p:cNvPr>
          <p:cNvSpPr>
            <a:spLocks noGrp="1"/>
          </p:cNvSpPr>
          <p:nvPr>
            <p:ph type="body" sz="quarter" idx="65" hasCustomPrompt="1"/>
          </p:nvPr>
        </p:nvSpPr>
        <p:spPr>
          <a:xfrm>
            <a:off x="2302341" y="5269637"/>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4" name="Text Placeholder 36">
            <a:extLst>
              <a:ext uri="{FF2B5EF4-FFF2-40B4-BE49-F238E27FC236}">
                <a16:creationId xmlns:a16="http://schemas.microsoft.com/office/drawing/2014/main" id="{DBC1E942-B2AC-4A1B-A9BF-207F48444E69}"/>
              </a:ext>
            </a:extLst>
          </p:cNvPr>
          <p:cNvSpPr>
            <a:spLocks noGrp="1"/>
          </p:cNvSpPr>
          <p:nvPr>
            <p:ph type="body" sz="quarter" idx="66" hasCustomPrompt="1"/>
          </p:nvPr>
        </p:nvSpPr>
        <p:spPr>
          <a:xfrm>
            <a:off x="2357205" y="5580533"/>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65" name="Text Placeholder 3">
            <a:extLst>
              <a:ext uri="{FF2B5EF4-FFF2-40B4-BE49-F238E27FC236}">
                <a16:creationId xmlns:a16="http://schemas.microsoft.com/office/drawing/2014/main" id="{236CF734-307C-46DF-9F1B-B7B348E8AFEC}"/>
              </a:ext>
            </a:extLst>
          </p:cNvPr>
          <p:cNvSpPr>
            <a:spLocks noGrp="1"/>
          </p:cNvSpPr>
          <p:nvPr>
            <p:ph type="body" sz="quarter" idx="67" hasCustomPrompt="1"/>
          </p:nvPr>
        </p:nvSpPr>
        <p:spPr>
          <a:xfrm>
            <a:off x="6222339" y="527294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6" name="Text Placeholder 36">
            <a:extLst>
              <a:ext uri="{FF2B5EF4-FFF2-40B4-BE49-F238E27FC236}">
                <a16:creationId xmlns:a16="http://schemas.microsoft.com/office/drawing/2014/main" id="{A797E2F6-E10E-4B32-8496-AC4E0B14B3F7}"/>
              </a:ext>
            </a:extLst>
          </p:cNvPr>
          <p:cNvSpPr>
            <a:spLocks noGrp="1"/>
          </p:cNvSpPr>
          <p:nvPr>
            <p:ph type="body" sz="quarter" idx="68" hasCustomPrompt="1"/>
          </p:nvPr>
        </p:nvSpPr>
        <p:spPr>
          <a:xfrm>
            <a:off x="6277203" y="558384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67" name="Text Placeholder 3">
            <a:extLst>
              <a:ext uri="{FF2B5EF4-FFF2-40B4-BE49-F238E27FC236}">
                <a16:creationId xmlns:a16="http://schemas.microsoft.com/office/drawing/2014/main" id="{FE2C824F-3FEC-4436-8D89-71417F95C4CA}"/>
              </a:ext>
            </a:extLst>
          </p:cNvPr>
          <p:cNvSpPr>
            <a:spLocks noGrp="1"/>
          </p:cNvSpPr>
          <p:nvPr>
            <p:ph type="body" sz="quarter" idx="69" hasCustomPrompt="1"/>
          </p:nvPr>
        </p:nvSpPr>
        <p:spPr>
          <a:xfrm>
            <a:off x="10161393" y="5272948"/>
            <a:ext cx="1554480" cy="561975"/>
          </a:xfrm>
          <a:solidFill>
            <a:schemeClr val="tx2"/>
          </a:solidFill>
          <a:ln>
            <a:noFill/>
          </a:ln>
        </p:spPr>
        <p:txBody>
          <a:bodyPr tIns="36000" anchor="t" anchorCtr="0">
            <a:normAutofit/>
          </a:bodyPr>
          <a:lstStyle>
            <a:lvl1pPr marL="0" indent="0" algn="ctr">
              <a:lnSpc>
                <a:spcPct val="150000"/>
              </a:lnSpc>
              <a:spcBef>
                <a:spcPts val="3600"/>
              </a:spcBef>
              <a:buNone/>
              <a:defRPr sz="1000">
                <a:solidFill>
                  <a:schemeClr val="tx1">
                    <a:lumMod val="75000"/>
                    <a:lumOff val="25000"/>
                  </a:schemeClr>
                </a:solidFill>
                <a:latin typeface="+mj-lt"/>
              </a:defRPr>
            </a:lvl1pPr>
          </a:lstStyle>
          <a:p>
            <a:pPr lvl="0"/>
            <a:r>
              <a:rPr lang="en-US" dirty="0"/>
              <a:t>Item Title</a:t>
            </a:r>
            <a:endParaRPr lang="en-ZA" dirty="0"/>
          </a:p>
        </p:txBody>
      </p:sp>
      <p:sp>
        <p:nvSpPr>
          <p:cNvPr id="68" name="Text Placeholder 36">
            <a:extLst>
              <a:ext uri="{FF2B5EF4-FFF2-40B4-BE49-F238E27FC236}">
                <a16:creationId xmlns:a16="http://schemas.microsoft.com/office/drawing/2014/main" id="{A789A2A0-3ABC-41EA-A65B-C158812FD38D}"/>
              </a:ext>
            </a:extLst>
          </p:cNvPr>
          <p:cNvSpPr>
            <a:spLocks noGrp="1"/>
          </p:cNvSpPr>
          <p:nvPr>
            <p:ph type="body" sz="quarter" idx="70" hasCustomPrompt="1"/>
          </p:nvPr>
        </p:nvSpPr>
        <p:spPr>
          <a:xfrm>
            <a:off x="10216257" y="5583844"/>
            <a:ext cx="1463040" cy="224670"/>
          </a:xfrm>
        </p:spPr>
        <p:txBody>
          <a:bodyPr anchor="t" anchorCtr="0">
            <a:noAutofit/>
          </a:bodyPr>
          <a:lstStyle>
            <a:lvl1pPr marL="0" indent="0" algn="ctr">
              <a:buNone/>
              <a:defRPr sz="800">
                <a:solidFill>
                  <a:schemeClr val="tx1">
                    <a:lumMod val="75000"/>
                    <a:lumOff val="25000"/>
                  </a:schemeClr>
                </a:solidFill>
              </a:defRPr>
            </a:lvl1pPr>
          </a:lstStyle>
          <a:p>
            <a:pPr lvl="0"/>
            <a:r>
              <a:rPr lang="en-US" dirty="0"/>
              <a:t>Month, Year</a:t>
            </a:r>
            <a:endParaRPr lang="en-ZA" dirty="0"/>
          </a:p>
        </p:txBody>
      </p:sp>
      <p:sp>
        <p:nvSpPr>
          <p:cNvPr id="40" name="Date Placeholder 3">
            <a:extLst>
              <a:ext uri="{FF2B5EF4-FFF2-40B4-BE49-F238E27FC236}">
                <a16:creationId xmlns:a16="http://schemas.microsoft.com/office/drawing/2014/main" id="{F15C78F9-B77F-44BB-9DD3-7FD6042F4D4F}"/>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41" name="Footer Placeholder 4">
            <a:extLst>
              <a:ext uri="{FF2B5EF4-FFF2-40B4-BE49-F238E27FC236}">
                <a16:creationId xmlns:a16="http://schemas.microsoft.com/office/drawing/2014/main" id="{7A2CE885-91AB-475D-937A-12B9D463D401}"/>
              </a:ext>
            </a:extLst>
          </p:cNvPr>
          <p:cNvSpPr>
            <a:spLocks noGrp="1"/>
          </p:cNvSpPr>
          <p:nvPr>
            <p:ph type="ftr" sz="quarter" idx="11"/>
          </p:nvPr>
        </p:nvSpPr>
        <p:spPr>
          <a:xfrm>
            <a:off x="5424487" y="6350000"/>
            <a:ext cx="2286000" cy="365125"/>
          </a:xfrm>
        </p:spPr>
        <p:txBody>
          <a:bodyPr/>
          <a:lstStyle>
            <a:lvl1pPr>
              <a:defRPr>
                <a:solidFill>
                  <a:schemeClr val="tx2"/>
                </a:solidFill>
              </a:defRPr>
            </a:lvl1pPr>
          </a:lstStyle>
          <a:p>
            <a:r>
              <a:rPr lang="en-US" dirty="0"/>
              <a:t>Pitch deck title</a:t>
            </a:r>
          </a:p>
        </p:txBody>
      </p:sp>
      <p:sp>
        <p:nvSpPr>
          <p:cNvPr id="42" name="Slide Number Placeholder 5">
            <a:extLst>
              <a:ext uri="{FF2B5EF4-FFF2-40B4-BE49-F238E27FC236}">
                <a16:creationId xmlns:a16="http://schemas.microsoft.com/office/drawing/2014/main" id="{AF0A068C-26D9-4FC8-AD91-8B62AA304C4A}"/>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1100367"/>
      </p:ext>
    </p:extLst>
  </p:cSld>
  <p:clrMapOvr>
    <a:masterClrMapping/>
  </p:clrMapOvr>
  <p:extLst>
    <p:ext uri="{DCECCB84-F9BA-43D5-87BE-67443E8EF086}">
      <p15:sldGuideLst xmlns:p15="http://schemas.microsoft.com/office/powerpoint/2012/main">
        <p15:guide id="1" orient="horz" pos="230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515600" cy="1325563"/>
          </a:xfrm>
        </p:spPr>
        <p:txBody>
          <a:bodyPr anchor="t" anchorCtr="0"/>
          <a:lstStyle>
            <a:lvl1pPr>
              <a:defRPr cap="all" baseline="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1021080" y="1825625"/>
            <a:ext cx="10515600" cy="4351338"/>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ate Placeholder 3">
            <a:extLst>
              <a:ext uri="{FF2B5EF4-FFF2-40B4-BE49-F238E27FC236}">
                <a16:creationId xmlns:a16="http://schemas.microsoft.com/office/drawing/2014/main" id="{0C761AA1-7048-41AE-AA8B-1FD077C849B2}"/>
              </a:ext>
            </a:extLst>
          </p:cNvPr>
          <p:cNvSpPr>
            <a:spLocks noGrp="1"/>
          </p:cNvSpPr>
          <p:nvPr>
            <p:ph type="dt" sz="half" idx="10"/>
          </p:nvPr>
        </p:nvSpPr>
        <p:spPr>
          <a:xfrm>
            <a:off x="914400" y="6353175"/>
            <a:ext cx="1097280" cy="365125"/>
          </a:xfrm>
        </p:spPr>
        <p:txBody>
          <a:bodyPr/>
          <a:lstStyle>
            <a:lvl1pPr>
              <a:defRPr>
                <a:solidFill>
                  <a:schemeClr val="tx1">
                    <a:lumMod val="75000"/>
                    <a:lumOff val="25000"/>
                  </a:schemeClr>
                </a:solidFill>
              </a:defRPr>
            </a:lvl1pPr>
          </a:lstStyle>
          <a:p>
            <a:r>
              <a:rPr lang="en-US" dirty="0"/>
              <a:t>20XX</a:t>
            </a:r>
          </a:p>
        </p:txBody>
      </p:sp>
      <p:sp>
        <p:nvSpPr>
          <p:cNvPr id="12" name="Footer Placeholder 4">
            <a:extLst>
              <a:ext uri="{FF2B5EF4-FFF2-40B4-BE49-F238E27FC236}">
                <a16:creationId xmlns:a16="http://schemas.microsoft.com/office/drawing/2014/main" id="{36439D65-6A92-4B4C-8307-6CB811F976A3}"/>
              </a:ext>
            </a:extLst>
          </p:cNvPr>
          <p:cNvSpPr>
            <a:spLocks noGrp="1"/>
          </p:cNvSpPr>
          <p:nvPr>
            <p:ph type="ftr" sz="quarter" idx="11"/>
          </p:nvPr>
        </p:nvSpPr>
        <p:spPr>
          <a:xfrm>
            <a:off x="5424488"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13" name="Slide Number Placeholder 5">
            <a:extLst>
              <a:ext uri="{FF2B5EF4-FFF2-40B4-BE49-F238E27FC236}">
                <a16:creationId xmlns:a16="http://schemas.microsoft.com/office/drawing/2014/main" id="{2AB85375-9E39-4BEF-908C-531D02526826}"/>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197288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anchor="t" anchorCtr="0"/>
          <a:lstStyle>
            <a:lvl1pPr>
              <a:defRPr cap="all" baseline="0">
                <a:solidFill>
                  <a:schemeClr val="tx2"/>
                </a:solidFill>
              </a:defRPr>
            </a:lvl1pPr>
          </a:lstStyle>
          <a:p>
            <a:r>
              <a:rPr lang="en-US" dirty="0"/>
              <a:t>CLICK TO ADD TITLE</a:t>
            </a:r>
          </a:p>
        </p:txBody>
      </p:sp>
      <p:sp>
        <p:nvSpPr>
          <p:cNvPr id="9" name="Picture Placeholder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a:lstStyle/>
          <a:p>
            <a:r>
              <a:rPr lang="en-US"/>
              <a:t>Click icon to add picture</a:t>
            </a:r>
            <a:endParaRPr lang="en-US" dirty="0"/>
          </a:p>
        </p:txBody>
      </p:sp>
      <p:sp>
        <p:nvSpPr>
          <p:cNvPr id="11" name="Text Placeholder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2" name="Text Placeholder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3" name="Picture Placeholder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a:lstStyle/>
          <a:p>
            <a:r>
              <a:rPr lang="en-US"/>
              <a:t>Click icon to add picture</a:t>
            </a:r>
            <a:endParaRPr lang="en-US" dirty="0"/>
          </a:p>
        </p:txBody>
      </p:sp>
      <p:sp>
        <p:nvSpPr>
          <p:cNvPr id="14" name="Text Placeholder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5" name="Text Placeholder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9" name="Picture Placeholder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21" name="Text Placeholder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6" name="Picture Placeholder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a:lstStyle/>
          <a:p>
            <a:r>
              <a:rPr lang="en-US"/>
              <a:t>Click icon to add picture</a:t>
            </a:r>
            <a:endParaRPr lang="en-US" dirty="0"/>
          </a:p>
        </p:txBody>
      </p:sp>
      <p:sp>
        <p:nvSpPr>
          <p:cNvPr id="17" name="Text Placeholder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a:noAutofit/>
          </a:bodyPr>
          <a:lstStyle>
            <a:lvl1pPr marL="0" indent="0">
              <a:buNone/>
              <a:defRPr sz="16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8" name="Text Placeholder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a:noAutofit/>
          </a:bodyPr>
          <a:lstStyle>
            <a:lvl1pPr marL="0" indent="0">
              <a:buNone/>
              <a:defRPr sz="12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pic>
        <p:nvPicPr>
          <p:cNvPr id="6" name="Graphic 5">
            <a:extLst>
              <a:ext uri="{FF2B5EF4-FFF2-40B4-BE49-F238E27FC236}">
                <a16:creationId xmlns:a16="http://schemas.microsoft.com/office/drawing/2014/main" id="{B2402DAC-DB2C-47BE-AE78-07846291BB8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32" name="Date Placeholder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33" name="Footer Placeholder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dirty="0"/>
              <a:t>Pitch deck title</a:t>
            </a:r>
          </a:p>
        </p:txBody>
      </p:sp>
      <p:sp>
        <p:nvSpPr>
          <p:cNvPr id="46" name="Slide Number Placeholder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8687243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 - 8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515600" cy="1325880"/>
          </a:xfrm>
        </p:spPr>
        <p:txBody>
          <a:bodyPr anchor="t" anchorCtr="0"/>
          <a:lstStyle>
            <a:lvl1pPr>
              <a:defRPr cap="all" baseline="0">
                <a:solidFill>
                  <a:schemeClr val="tx2"/>
                </a:solidFill>
              </a:defRPr>
            </a:lvl1pPr>
          </a:lstStyle>
          <a:p>
            <a:r>
              <a:rPr lang="en-US" dirty="0"/>
              <a:t>CLICK TO ADD TITLE</a:t>
            </a:r>
          </a:p>
        </p:txBody>
      </p:sp>
      <p:sp>
        <p:nvSpPr>
          <p:cNvPr id="9" name="Picture Placeholder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75104"/>
            <a:ext cx="2057400" cy="1371600"/>
          </a:xfrm>
          <a:solidFill>
            <a:schemeClr val="tx2">
              <a:lumMod val="90000"/>
            </a:schemeClr>
          </a:solidFill>
        </p:spPr>
        <p:txBody>
          <a:bodyPr/>
          <a:lstStyle/>
          <a:p>
            <a:r>
              <a:rPr lang="en-US"/>
              <a:t>Click icon to add picture</a:t>
            </a:r>
            <a:endParaRPr lang="en-US" dirty="0"/>
          </a:p>
        </p:txBody>
      </p:sp>
      <p:sp>
        <p:nvSpPr>
          <p:cNvPr id="11" name="Text Placeholder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2" name="Text Placeholder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3" name="Picture Placeholder 8">
            <a:extLst>
              <a:ext uri="{FF2B5EF4-FFF2-40B4-BE49-F238E27FC236}">
                <a16:creationId xmlns:a16="http://schemas.microsoft.com/office/drawing/2014/main" id="{EB148D33-9D3D-4F09-AD3D-5478787F73F8}"/>
              </a:ext>
            </a:extLst>
          </p:cNvPr>
          <p:cNvSpPr>
            <a:spLocks noGrp="1"/>
          </p:cNvSpPr>
          <p:nvPr>
            <p:ph type="pic" sz="quarter" idx="16"/>
          </p:nvPr>
        </p:nvSpPr>
        <p:spPr>
          <a:xfrm>
            <a:off x="3682999" y="1975104"/>
            <a:ext cx="2057400" cy="1371600"/>
          </a:xfrm>
          <a:solidFill>
            <a:schemeClr val="tx2">
              <a:lumMod val="90000"/>
            </a:schemeClr>
          </a:solidFill>
        </p:spPr>
        <p:txBody>
          <a:bodyPr/>
          <a:lstStyle/>
          <a:p>
            <a:r>
              <a:rPr lang="en-US"/>
              <a:t>Click icon to add picture</a:t>
            </a:r>
            <a:endParaRPr lang="en-US" dirty="0"/>
          </a:p>
        </p:txBody>
      </p:sp>
      <p:sp>
        <p:nvSpPr>
          <p:cNvPr id="14" name="Text Placeholder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608832"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5" name="Text Placeholder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608832"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9" name="Picture Placeholder 8">
            <a:extLst>
              <a:ext uri="{FF2B5EF4-FFF2-40B4-BE49-F238E27FC236}">
                <a16:creationId xmlns:a16="http://schemas.microsoft.com/office/drawing/2014/main" id="{CB5FD37A-EE86-444D-9C60-101D10C1C6A3}"/>
              </a:ext>
            </a:extLst>
          </p:cNvPr>
          <p:cNvSpPr>
            <a:spLocks noGrp="1"/>
          </p:cNvSpPr>
          <p:nvPr>
            <p:ph type="pic" sz="quarter" idx="22"/>
          </p:nvPr>
        </p:nvSpPr>
        <p:spPr>
          <a:xfrm>
            <a:off x="6451598" y="1975104"/>
            <a:ext cx="2057400" cy="1371600"/>
          </a:xfrm>
          <a:solidFill>
            <a:schemeClr val="tx2">
              <a:lumMod val="90000"/>
            </a:schemeClr>
          </a:solidFill>
        </p:spPr>
        <p:txBody>
          <a:bodyPr/>
          <a:lstStyle/>
          <a:p>
            <a:r>
              <a:rPr lang="en-US"/>
              <a:t>Click icon to add picture</a:t>
            </a:r>
            <a:endParaRPr lang="en-US" dirty="0"/>
          </a:p>
        </p:txBody>
      </p:sp>
      <p:sp>
        <p:nvSpPr>
          <p:cNvPr id="20" name="Text Placeholder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379464"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21" name="Text Placeholder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379464"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16" name="Picture Placeholder 8">
            <a:extLst>
              <a:ext uri="{FF2B5EF4-FFF2-40B4-BE49-F238E27FC236}">
                <a16:creationId xmlns:a16="http://schemas.microsoft.com/office/drawing/2014/main" id="{97508F04-3E2E-41F2-9326-8B0362A83AB8}"/>
              </a:ext>
            </a:extLst>
          </p:cNvPr>
          <p:cNvSpPr>
            <a:spLocks noGrp="1"/>
          </p:cNvSpPr>
          <p:nvPr>
            <p:ph type="pic" sz="quarter" idx="19"/>
          </p:nvPr>
        </p:nvSpPr>
        <p:spPr>
          <a:xfrm>
            <a:off x="9220198" y="1975104"/>
            <a:ext cx="2057400" cy="1371600"/>
          </a:xfrm>
          <a:solidFill>
            <a:schemeClr val="tx2">
              <a:lumMod val="90000"/>
            </a:schemeClr>
          </a:solidFill>
        </p:spPr>
        <p:txBody>
          <a:bodyPr/>
          <a:lstStyle/>
          <a:p>
            <a:r>
              <a:rPr lang="en-US"/>
              <a:t>Click icon to add picture</a:t>
            </a:r>
            <a:endParaRPr lang="en-US" dirty="0"/>
          </a:p>
        </p:txBody>
      </p:sp>
      <p:sp>
        <p:nvSpPr>
          <p:cNvPr id="17" name="Text Placeholder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9140952" y="347472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18" name="Text Placeholder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9140952" y="3703320"/>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34" name="Picture Placeholder 8">
            <a:extLst>
              <a:ext uri="{FF2B5EF4-FFF2-40B4-BE49-F238E27FC236}">
                <a16:creationId xmlns:a16="http://schemas.microsoft.com/office/drawing/2014/main" id="{7B2E434D-5BFF-4F4E-89CC-2A0B72618AF8}"/>
              </a:ext>
            </a:extLst>
          </p:cNvPr>
          <p:cNvSpPr>
            <a:spLocks noGrp="1"/>
          </p:cNvSpPr>
          <p:nvPr>
            <p:ph type="pic" sz="quarter" idx="25"/>
          </p:nvPr>
        </p:nvSpPr>
        <p:spPr>
          <a:xfrm>
            <a:off x="914400" y="4160520"/>
            <a:ext cx="2057400" cy="1371600"/>
          </a:xfrm>
          <a:solidFill>
            <a:schemeClr val="tx2">
              <a:lumMod val="90000"/>
            </a:schemeClr>
          </a:solidFill>
        </p:spPr>
        <p:txBody>
          <a:bodyPr/>
          <a:lstStyle/>
          <a:p>
            <a:r>
              <a:rPr lang="en-US"/>
              <a:t>Click icon to add picture</a:t>
            </a:r>
            <a:endParaRPr lang="en-US" dirty="0"/>
          </a:p>
        </p:txBody>
      </p:sp>
      <p:sp>
        <p:nvSpPr>
          <p:cNvPr id="35" name="Text Placeholder 10">
            <a:extLst>
              <a:ext uri="{FF2B5EF4-FFF2-40B4-BE49-F238E27FC236}">
                <a16:creationId xmlns:a16="http://schemas.microsoft.com/office/drawing/2014/main" id="{54BF5D0F-83F6-4B5E-82FB-FB9D4A47682D}"/>
              </a:ext>
            </a:extLst>
          </p:cNvPr>
          <p:cNvSpPr>
            <a:spLocks noGrp="1"/>
          </p:cNvSpPr>
          <p:nvPr>
            <p:ph type="body" sz="quarter" idx="26" hasCustomPrompt="1"/>
          </p:nvPr>
        </p:nvSpPr>
        <p:spPr>
          <a:xfrm>
            <a:off x="838200"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36" name="Text Placeholder 10">
            <a:extLst>
              <a:ext uri="{FF2B5EF4-FFF2-40B4-BE49-F238E27FC236}">
                <a16:creationId xmlns:a16="http://schemas.microsoft.com/office/drawing/2014/main" id="{2989D348-84C3-4684-A67D-DBE303776B2B}"/>
              </a:ext>
            </a:extLst>
          </p:cNvPr>
          <p:cNvSpPr>
            <a:spLocks noGrp="1"/>
          </p:cNvSpPr>
          <p:nvPr>
            <p:ph type="body" sz="quarter" idx="27" hasCustomPrompt="1"/>
          </p:nvPr>
        </p:nvSpPr>
        <p:spPr>
          <a:xfrm>
            <a:off x="838200"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37" name="Picture Placeholder 8">
            <a:extLst>
              <a:ext uri="{FF2B5EF4-FFF2-40B4-BE49-F238E27FC236}">
                <a16:creationId xmlns:a16="http://schemas.microsoft.com/office/drawing/2014/main" id="{68CB93A9-E63E-4946-8E32-FF80E0995A40}"/>
              </a:ext>
            </a:extLst>
          </p:cNvPr>
          <p:cNvSpPr>
            <a:spLocks noGrp="1"/>
          </p:cNvSpPr>
          <p:nvPr>
            <p:ph type="pic" sz="quarter" idx="28"/>
          </p:nvPr>
        </p:nvSpPr>
        <p:spPr>
          <a:xfrm>
            <a:off x="3685032" y="4160520"/>
            <a:ext cx="2057400" cy="1371600"/>
          </a:xfrm>
          <a:solidFill>
            <a:schemeClr val="tx2">
              <a:lumMod val="90000"/>
            </a:schemeClr>
          </a:solidFill>
        </p:spPr>
        <p:txBody>
          <a:bodyPr/>
          <a:lstStyle/>
          <a:p>
            <a:r>
              <a:rPr lang="en-US"/>
              <a:t>Click icon to add picture</a:t>
            </a:r>
            <a:endParaRPr lang="en-US" dirty="0"/>
          </a:p>
        </p:txBody>
      </p:sp>
      <p:sp>
        <p:nvSpPr>
          <p:cNvPr id="38" name="Text Placeholder 10">
            <a:extLst>
              <a:ext uri="{FF2B5EF4-FFF2-40B4-BE49-F238E27FC236}">
                <a16:creationId xmlns:a16="http://schemas.microsoft.com/office/drawing/2014/main" id="{DF7A9899-0EF5-4E5E-B7B1-37D8FFD99BD1}"/>
              </a:ext>
            </a:extLst>
          </p:cNvPr>
          <p:cNvSpPr>
            <a:spLocks noGrp="1"/>
          </p:cNvSpPr>
          <p:nvPr>
            <p:ph type="body" sz="quarter" idx="29" hasCustomPrompt="1"/>
          </p:nvPr>
        </p:nvSpPr>
        <p:spPr>
          <a:xfrm>
            <a:off x="3608832"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39" name="Text Placeholder 10">
            <a:extLst>
              <a:ext uri="{FF2B5EF4-FFF2-40B4-BE49-F238E27FC236}">
                <a16:creationId xmlns:a16="http://schemas.microsoft.com/office/drawing/2014/main" id="{B11F2CCF-80D1-467A-86AC-3F5D8DD5E862}"/>
              </a:ext>
            </a:extLst>
          </p:cNvPr>
          <p:cNvSpPr>
            <a:spLocks noGrp="1"/>
          </p:cNvSpPr>
          <p:nvPr>
            <p:ph type="body" sz="quarter" idx="30" hasCustomPrompt="1"/>
          </p:nvPr>
        </p:nvSpPr>
        <p:spPr>
          <a:xfrm>
            <a:off x="3608832"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43" name="Picture Placeholder 8">
            <a:extLst>
              <a:ext uri="{FF2B5EF4-FFF2-40B4-BE49-F238E27FC236}">
                <a16:creationId xmlns:a16="http://schemas.microsoft.com/office/drawing/2014/main" id="{8F17B7F6-C6DF-45C7-BDE5-81003F62B356}"/>
              </a:ext>
            </a:extLst>
          </p:cNvPr>
          <p:cNvSpPr>
            <a:spLocks noGrp="1"/>
          </p:cNvSpPr>
          <p:nvPr>
            <p:ph type="pic" sz="quarter" idx="34"/>
          </p:nvPr>
        </p:nvSpPr>
        <p:spPr>
          <a:xfrm>
            <a:off x="6455664" y="4160520"/>
            <a:ext cx="2057400" cy="1371600"/>
          </a:xfrm>
          <a:solidFill>
            <a:schemeClr val="tx2">
              <a:lumMod val="90000"/>
            </a:schemeClr>
          </a:solidFill>
        </p:spPr>
        <p:txBody>
          <a:bodyPr/>
          <a:lstStyle/>
          <a:p>
            <a:r>
              <a:rPr lang="en-US"/>
              <a:t>Click icon to add picture</a:t>
            </a:r>
            <a:endParaRPr lang="en-US" dirty="0"/>
          </a:p>
        </p:txBody>
      </p:sp>
      <p:sp>
        <p:nvSpPr>
          <p:cNvPr id="44" name="Text Placeholder 10">
            <a:extLst>
              <a:ext uri="{FF2B5EF4-FFF2-40B4-BE49-F238E27FC236}">
                <a16:creationId xmlns:a16="http://schemas.microsoft.com/office/drawing/2014/main" id="{00DDE45F-F583-4DF4-9452-E816A0914097}"/>
              </a:ext>
            </a:extLst>
          </p:cNvPr>
          <p:cNvSpPr>
            <a:spLocks noGrp="1"/>
          </p:cNvSpPr>
          <p:nvPr>
            <p:ph type="body" sz="quarter" idx="35" hasCustomPrompt="1"/>
          </p:nvPr>
        </p:nvSpPr>
        <p:spPr>
          <a:xfrm>
            <a:off x="6379464"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45" name="Text Placeholder 10">
            <a:extLst>
              <a:ext uri="{FF2B5EF4-FFF2-40B4-BE49-F238E27FC236}">
                <a16:creationId xmlns:a16="http://schemas.microsoft.com/office/drawing/2014/main" id="{6780E523-546C-4CCA-A992-E1551F2878E2}"/>
              </a:ext>
            </a:extLst>
          </p:cNvPr>
          <p:cNvSpPr>
            <a:spLocks noGrp="1"/>
          </p:cNvSpPr>
          <p:nvPr>
            <p:ph type="body" sz="quarter" idx="36" hasCustomPrompt="1"/>
          </p:nvPr>
        </p:nvSpPr>
        <p:spPr>
          <a:xfrm>
            <a:off x="6379464"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sp>
        <p:nvSpPr>
          <p:cNvPr id="40" name="Picture Placeholder 8">
            <a:extLst>
              <a:ext uri="{FF2B5EF4-FFF2-40B4-BE49-F238E27FC236}">
                <a16:creationId xmlns:a16="http://schemas.microsoft.com/office/drawing/2014/main" id="{2C506CA8-234D-479D-BB85-9F0FD9EDA6E6}"/>
              </a:ext>
            </a:extLst>
          </p:cNvPr>
          <p:cNvSpPr>
            <a:spLocks noGrp="1"/>
          </p:cNvSpPr>
          <p:nvPr>
            <p:ph type="pic" sz="quarter" idx="31"/>
          </p:nvPr>
        </p:nvSpPr>
        <p:spPr>
          <a:xfrm>
            <a:off x="9217152" y="4160520"/>
            <a:ext cx="2057400" cy="1371600"/>
          </a:xfrm>
          <a:solidFill>
            <a:schemeClr val="tx2">
              <a:lumMod val="90000"/>
            </a:schemeClr>
          </a:solidFill>
        </p:spPr>
        <p:txBody>
          <a:bodyPr/>
          <a:lstStyle/>
          <a:p>
            <a:r>
              <a:rPr lang="en-US"/>
              <a:t>Click icon to add picture</a:t>
            </a:r>
            <a:endParaRPr lang="en-US" dirty="0"/>
          </a:p>
        </p:txBody>
      </p:sp>
      <p:sp>
        <p:nvSpPr>
          <p:cNvPr id="41" name="Text Placeholder 10">
            <a:extLst>
              <a:ext uri="{FF2B5EF4-FFF2-40B4-BE49-F238E27FC236}">
                <a16:creationId xmlns:a16="http://schemas.microsoft.com/office/drawing/2014/main" id="{55F6DA8A-3D9F-41E6-8A23-7DD2FB5AB6AA}"/>
              </a:ext>
            </a:extLst>
          </p:cNvPr>
          <p:cNvSpPr>
            <a:spLocks noGrp="1"/>
          </p:cNvSpPr>
          <p:nvPr>
            <p:ph type="body" sz="quarter" idx="32" hasCustomPrompt="1"/>
          </p:nvPr>
        </p:nvSpPr>
        <p:spPr>
          <a:xfrm>
            <a:off x="9140952" y="5669280"/>
            <a:ext cx="2057400" cy="274320"/>
          </a:xfrm>
        </p:spPr>
        <p:txBody>
          <a:bodyPr>
            <a:noAutofit/>
          </a:bodyPr>
          <a:lstStyle>
            <a:lvl1pPr marL="0" indent="0">
              <a:buNone/>
              <a:defRPr sz="1000" b="1">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Name</a:t>
            </a:r>
          </a:p>
        </p:txBody>
      </p:sp>
      <p:sp>
        <p:nvSpPr>
          <p:cNvPr id="42" name="Text Placeholder 10">
            <a:extLst>
              <a:ext uri="{FF2B5EF4-FFF2-40B4-BE49-F238E27FC236}">
                <a16:creationId xmlns:a16="http://schemas.microsoft.com/office/drawing/2014/main" id="{CF522D8A-203A-454E-80C2-641E38298F4E}"/>
              </a:ext>
            </a:extLst>
          </p:cNvPr>
          <p:cNvSpPr>
            <a:spLocks noGrp="1"/>
          </p:cNvSpPr>
          <p:nvPr>
            <p:ph type="body" sz="quarter" idx="33" hasCustomPrompt="1"/>
          </p:nvPr>
        </p:nvSpPr>
        <p:spPr>
          <a:xfrm>
            <a:off x="9140952" y="5907024"/>
            <a:ext cx="2057400" cy="274320"/>
          </a:xfrm>
        </p:spPr>
        <p:txBody>
          <a:bodyPr>
            <a:noAutofit/>
          </a:bodyPr>
          <a:lstStyle>
            <a:lvl1pPr marL="0" indent="0">
              <a:buNone/>
              <a:defRPr sz="1000" b="0">
                <a:solidFill>
                  <a:schemeClr val="tx2"/>
                </a:solidFill>
                <a:latin typeface="+mn-lt"/>
              </a:defRPr>
            </a:lvl1pPr>
            <a:lvl2pPr marL="457200" indent="0">
              <a:buNone/>
              <a:defRPr sz="1400" b="1">
                <a:solidFill>
                  <a:schemeClr val="tx2"/>
                </a:solidFill>
                <a:latin typeface="+mn-lt"/>
              </a:defRPr>
            </a:lvl2pPr>
            <a:lvl3pPr marL="914400" indent="0">
              <a:buNone/>
              <a:defRPr sz="1400" b="1">
                <a:solidFill>
                  <a:schemeClr val="tx2"/>
                </a:solidFill>
                <a:latin typeface="+mn-lt"/>
              </a:defRPr>
            </a:lvl3pPr>
            <a:lvl4pPr marL="1371600" indent="0">
              <a:buNone/>
              <a:defRPr sz="1400" b="1">
                <a:solidFill>
                  <a:schemeClr val="tx2"/>
                </a:solidFill>
                <a:latin typeface="+mn-lt"/>
              </a:defRPr>
            </a:lvl4pPr>
            <a:lvl5pPr marL="1828800" indent="0">
              <a:buNone/>
              <a:defRPr sz="1400" b="1">
                <a:solidFill>
                  <a:schemeClr val="tx2"/>
                </a:solidFill>
                <a:latin typeface="+mn-lt"/>
              </a:defRPr>
            </a:lvl5pPr>
          </a:lstStyle>
          <a:p>
            <a:pPr lvl="0"/>
            <a:r>
              <a:rPr lang="en-US" dirty="0"/>
              <a:t>Title</a:t>
            </a:r>
          </a:p>
        </p:txBody>
      </p:sp>
      <p:pic>
        <p:nvPicPr>
          <p:cNvPr id="49" name="Graphic 48">
            <a:extLst>
              <a:ext uri="{FF2B5EF4-FFF2-40B4-BE49-F238E27FC236}">
                <a16:creationId xmlns:a16="http://schemas.microsoft.com/office/drawing/2014/main" id="{56630BF6-F55A-46EA-AB98-D26668FA2C0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50" name="Date Placeholder 3">
            <a:extLst>
              <a:ext uri="{FF2B5EF4-FFF2-40B4-BE49-F238E27FC236}">
                <a16:creationId xmlns:a16="http://schemas.microsoft.com/office/drawing/2014/main" id="{4E530EA6-2F2B-481A-AA24-DCD67A71F184}"/>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51" name="Footer Placeholder 4">
            <a:extLst>
              <a:ext uri="{FF2B5EF4-FFF2-40B4-BE49-F238E27FC236}">
                <a16:creationId xmlns:a16="http://schemas.microsoft.com/office/drawing/2014/main" id="{54A9E911-EA72-48DC-8A5D-F25D6E0BB2D7}"/>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dirty="0"/>
              <a:t>Pitch deck title</a:t>
            </a:r>
          </a:p>
        </p:txBody>
      </p:sp>
      <p:sp>
        <p:nvSpPr>
          <p:cNvPr id="52" name="Slide Number Placeholder 5">
            <a:extLst>
              <a:ext uri="{FF2B5EF4-FFF2-40B4-BE49-F238E27FC236}">
                <a16:creationId xmlns:a16="http://schemas.microsoft.com/office/drawing/2014/main" id="{108A73E5-84FC-4283-9424-C4615384868D}"/>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3006033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n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058400" cy="694171"/>
          </a:xfrm>
        </p:spPr>
        <p:txBody>
          <a:bodyPr anchor="t" anchorCtr="0"/>
          <a:lstStyle>
            <a:lvl1pPr>
              <a:defRPr cap="all" baseline="0">
                <a:solidFill>
                  <a:schemeClr val="tx2"/>
                </a:solidFill>
              </a:defRPr>
            </a:lvl1pPr>
          </a:lstStyle>
          <a:p>
            <a:r>
              <a:rPr lang="en-US" dirty="0"/>
              <a:t>CLICK TO ADD TITLE</a:t>
            </a:r>
          </a:p>
        </p:txBody>
      </p:sp>
      <p:grpSp>
        <p:nvGrpSpPr>
          <p:cNvPr id="3" name="Group 2">
            <a:extLst>
              <a:ext uri="{FF2B5EF4-FFF2-40B4-BE49-F238E27FC236}">
                <a16:creationId xmlns:a16="http://schemas.microsoft.com/office/drawing/2014/main" id="{A46611B7-8FF7-4773-9FAF-EF9DE18D43A7}"/>
              </a:ext>
              <a:ext uri="{C183D7F6-B498-43B3-948B-1728B52AA6E4}">
                <adec:decorative xmlns:adec="http://schemas.microsoft.com/office/drawing/2017/decorative" val="1"/>
              </a:ext>
            </a:extLst>
          </p:cNvPr>
          <p:cNvGrpSpPr/>
          <p:nvPr userDrawn="1"/>
        </p:nvGrpSpPr>
        <p:grpSpPr>
          <a:xfrm>
            <a:off x="11173968" y="0"/>
            <a:ext cx="1018032" cy="6862761"/>
            <a:chOff x="11173968" y="0"/>
            <a:chExt cx="1018032" cy="6862761"/>
          </a:xfrm>
        </p:grpSpPr>
        <p:sp>
          <p:nvSpPr>
            <p:cNvPr id="8" name="Rectangle 7">
              <a:extLst>
                <a:ext uri="{FF2B5EF4-FFF2-40B4-BE49-F238E27FC236}">
                  <a16:creationId xmlns:a16="http://schemas.microsoft.com/office/drawing/2014/main" id="{72204226-A8C8-4414-BE3B-0CD0D8F67ABE}"/>
                </a:ext>
              </a:extLst>
            </p:cNvPr>
            <p:cNvSpPr/>
            <p:nvPr userDrawn="1"/>
          </p:nvSpPr>
          <p:spPr>
            <a:xfrm>
              <a:off x="11177016" y="4858514"/>
              <a:ext cx="1014984" cy="20042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CAC0494-1460-484E-B1EC-8A8EEFF0AD5E}"/>
                </a:ext>
              </a:extLst>
            </p:cNvPr>
            <p:cNvSpPr/>
            <p:nvPr userDrawn="1"/>
          </p:nvSpPr>
          <p:spPr>
            <a:xfrm>
              <a:off x="11177016" y="2838061"/>
              <a:ext cx="1014984"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053D751-9B56-4385-B029-D756EFA914F4}"/>
                </a:ext>
              </a:extLst>
            </p:cNvPr>
            <p:cNvSpPr/>
            <p:nvPr userDrawn="1"/>
          </p:nvSpPr>
          <p:spPr>
            <a:xfrm>
              <a:off x="11177016" y="0"/>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black and white striped pattern&#10;&#10;Description automatically generated with low confidence">
              <a:extLst>
                <a:ext uri="{FF2B5EF4-FFF2-40B4-BE49-F238E27FC236}">
                  <a16:creationId xmlns:a16="http://schemas.microsoft.com/office/drawing/2014/main" id="{AA00FC23-2ED3-484B-8A89-83CB1E35C38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10718200" y="557719"/>
              <a:ext cx="1828800" cy="905164"/>
            </a:xfrm>
            <a:prstGeom prst="rect">
              <a:avLst/>
            </a:prstGeom>
          </p:spPr>
        </p:pic>
        <p:sp>
          <p:nvSpPr>
            <p:cNvPr id="18" name="Rectangle 17">
              <a:extLst>
                <a:ext uri="{FF2B5EF4-FFF2-40B4-BE49-F238E27FC236}">
                  <a16:creationId xmlns:a16="http://schemas.microsoft.com/office/drawing/2014/main" id="{25393BEB-828B-4E48-B695-AAA33AA7CB85}"/>
                </a:ext>
              </a:extLst>
            </p:cNvPr>
            <p:cNvSpPr/>
            <p:nvPr userDrawn="1"/>
          </p:nvSpPr>
          <p:spPr>
            <a:xfrm>
              <a:off x="11177016" y="2026941"/>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B2C7CEDC-3E16-44A0-8999-B09857049C09}"/>
                </a:ext>
              </a:extLst>
            </p:cNvPr>
            <p:cNvSpPr/>
            <p:nvPr userDrawn="1"/>
          </p:nvSpPr>
          <p:spPr>
            <a:xfrm rot="10800000">
              <a:off x="11277600" y="2954014"/>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2" name="Graphic 21">
              <a:extLst>
                <a:ext uri="{FF2B5EF4-FFF2-40B4-BE49-F238E27FC236}">
                  <a16:creationId xmlns:a16="http://schemas.microsoft.com/office/drawing/2014/main" id="{40029F77-2501-4EBF-A232-5031A447FD84}"/>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10716768" y="5418805"/>
              <a:ext cx="1828800" cy="914400"/>
            </a:xfrm>
            <a:prstGeom prst="rect">
              <a:avLst/>
            </a:prstGeom>
          </p:spPr>
        </p:pic>
      </p:grpSp>
      <p:sp>
        <p:nvSpPr>
          <p:cNvPr id="7" name="Text Placeholder 6">
            <a:extLst>
              <a:ext uri="{FF2B5EF4-FFF2-40B4-BE49-F238E27FC236}">
                <a16:creationId xmlns:a16="http://schemas.microsoft.com/office/drawing/2014/main" id="{12558E2F-7ED7-452C-BF34-1D9CEE3DA176}"/>
              </a:ext>
            </a:extLst>
          </p:cNvPr>
          <p:cNvSpPr>
            <a:spLocks noGrp="1"/>
          </p:cNvSpPr>
          <p:nvPr userDrawn="1">
            <p:ph type="body" sz="quarter" idx="14" hasCustomPrompt="1"/>
          </p:nvPr>
        </p:nvSpPr>
        <p:spPr>
          <a:xfrm>
            <a:off x="2678424" y="2107851"/>
            <a:ext cx="1530196" cy="394033"/>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1" name="Text Placeholder 6">
            <a:extLst>
              <a:ext uri="{FF2B5EF4-FFF2-40B4-BE49-F238E27FC236}">
                <a16:creationId xmlns:a16="http://schemas.microsoft.com/office/drawing/2014/main" id="{36EF96CC-8462-492B-A583-23CA7F69D645}"/>
              </a:ext>
            </a:extLst>
          </p:cNvPr>
          <p:cNvSpPr>
            <a:spLocks noGrp="1"/>
          </p:cNvSpPr>
          <p:nvPr userDrawn="1">
            <p:ph type="body" sz="quarter" idx="18" hasCustomPrompt="1"/>
          </p:nvPr>
        </p:nvSpPr>
        <p:spPr>
          <a:xfrm>
            <a:off x="2052902" y="2559632"/>
            <a:ext cx="2070325" cy="380859"/>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5" name="Text Placeholder 6">
            <a:extLst>
              <a:ext uri="{FF2B5EF4-FFF2-40B4-BE49-F238E27FC236}">
                <a16:creationId xmlns:a16="http://schemas.microsoft.com/office/drawing/2014/main" id="{9181B54C-566B-4B18-924F-0B0ABFA177BE}"/>
              </a:ext>
            </a:extLst>
          </p:cNvPr>
          <p:cNvSpPr>
            <a:spLocks noGrp="1"/>
          </p:cNvSpPr>
          <p:nvPr userDrawn="1">
            <p:ph type="body" sz="quarter" idx="22" hasCustomPrompt="1"/>
          </p:nvPr>
        </p:nvSpPr>
        <p:spPr>
          <a:xfrm>
            <a:off x="1878637" y="2848394"/>
            <a:ext cx="2074739" cy="509921"/>
          </a:xfrm>
        </p:spPr>
        <p:txBody>
          <a:bodyPr>
            <a:noAutofit/>
          </a:bodyPr>
          <a:lstStyle>
            <a:lvl1pPr marL="0" indent="0" algn="r">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58" name="Text Placeholder 6">
            <a:extLst>
              <a:ext uri="{FF2B5EF4-FFF2-40B4-BE49-F238E27FC236}">
                <a16:creationId xmlns:a16="http://schemas.microsoft.com/office/drawing/2014/main" id="{840BBF63-9D11-498F-81A3-8650AC60CCE4}"/>
              </a:ext>
            </a:extLst>
          </p:cNvPr>
          <p:cNvSpPr>
            <a:spLocks noGrp="1"/>
          </p:cNvSpPr>
          <p:nvPr userDrawn="1">
            <p:ph type="body" sz="quarter" idx="15" hasCustomPrompt="1"/>
          </p:nvPr>
        </p:nvSpPr>
        <p:spPr>
          <a:xfrm>
            <a:off x="7060242" y="1685195"/>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2" name="Text Placeholder 6">
            <a:extLst>
              <a:ext uri="{FF2B5EF4-FFF2-40B4-BE49-F238E27FC236}">
                <a16:creationId xmlns:a16="http://schemas.microsoft.com/office/drawing/2014/main" id="{B703A9B9-CCD2-442E-AB03-2C9C2EC835DD}"/>
              </a:ext>
            </a:extLst>
          </p:cNvPr>
          <p:cNvSpPr>
            <a:spLocks noGrp="1"/>
          </p:cNvSpPr>
          <p:nvPr userDrawn="1">
            <p:ph type="body" sz="quarter" idx="19" hasCustomPrompt="1"/>
          </p:nvPr>
        </p:nvSpPr>
        <p:spPr>
          <a:xfrm>
            <a:off x="7667063" y="2203470"/>
            <a:ext cx="1680922" cy="377825"/>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6" name="Text Placeholder 6">
            <a:extLst>
              <a:ext uri="{FF2B5EF4-FFF2-40B4-BE49-F238E27FC236}">
                <a16:creationId xmlns:a16="http://schemas.microsoft.com/office/drawing/2014/main" id="{5C74E55E-E6AF-40E6-8BA7-BE2A9DC39698}"/>
              </a:ext>
            </a:extLst>
          </p:cNvPr>
          <p:cNvSpPr>
            <a:spLocks noGrp="1"/>
          </p:cNvSpPr>
          <p:nvPr userDrawn="1">
            <p:ph type="body" sz="quarter" idx="23" hasCustomPrompt="1"/>
          </p:nvPr>
        </p:nvSpPr>
        <p:spPr>
          <a:xfrm>
            <a:off x="7662713" y="2512081"/>
            <a:ext cx="1957767" cy="569574"/>
          </a:xfrm>
        </p:spPr>
        <p:txBody>
          <a:bodyPr>
            <a:noAutofit/>
          </a:bodyPr>
          <a:lstStyle>
            <a:lvl1pPr marL="0" indent="0">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59" name="Text Placeholder 6">
            <a:extLst>
              <a:ext uri="{FF2B5EF4-FFF2-40B4-BE49-F238E27FC236}">
                <a16:creationId xmlns:a16="http://schemas.microsoft.com/office/drawing/2014/main" id="{2F6D970C-C43E-4D7F-83C7-650BDF1E9FB2}"/>
              </a:ext>
            </a:extLst>
          </p:cNvPr>
          <p:cNvSpPr>
            <a:spLocks noGrp="1"/>
          </p:cNvSpPr>
          <p:nvPr userDrawn="1">
            <p:ph type="body" sz="quarter" idx="16" hasCustomPrompt="1"/>
          </p:nvPr>
        </p:nvSpPr>
        <p:spPr>
          <a:xfrm>
            <a:off x="1996818" y="4181199"/>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3" name="Text Placeholder 6">
            <a:extLst>
              <a:ext uri="{FF2B5EF4-FFF2-40B4-BE49-F238E27FC236}">
                <a16:creationId xmlns:a16="http://schemas.microsoft.com/office/drawing/2014/main" id="{1DA14AF6-5923-4726-93E3-C4DC3606842F}"/>
              </a:ext>
            </a:extLst>
          </p:cNvPr>
          <p:cNvSpPr>
            <a:spLocks noGrp="1"/>
          </p:cNvSpPr>
          <p:nvPr userDrawn="1">
            <p:ph type="body" sz="quarter" idx="20" hasCustomPrompt="1"/>
          </p:nvPr>
        </p:nvSpPr>
        <p:spPr>
          <a:xfrm>
            <a:off x="1810730" y="4727342"/>
            <a:ext cx="1857095" cy="377825"/>
          </a:xfrm>
        </p:spPr>
        <p:txBody>
          <a:bodyPr>
            <a:noAutofit/>
          </a:bodyPr>
          <a:lstStyle>
            <a:lvl1pPr marL="0" indent="0" algn="r">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7" name="Text Placeholder 6">
            <a:extLst>
              <a:ext uri="{FF2B5EF4-FFF2-40B4-BE49-F238E27FC236}">
                <a16:creationId xmlns:a16="http://schemas.microsoft.com/office/drawing/2014/main" id="{D194A6FC-68EF-46C5-8EB6-32C814C1D298}"/>
              </a:ext>
            </a:extLst>
          </p:cNvPr>
          <p:cNvSpPr>
            <a:spLocks noGrp="1"/>
          </p:cNvSpPr>
          <p:nvPr userDrawn="1">
            <p:ph type="body" sz="quarter" idx="24" hasCustomPrompt="1"/>
          </p:nvPr>
        </p:nvSpPr>
        <p:spPr>
          <a:xfrm>
            <a:off x="1308100" y="5052157"/>
            <a:ext cx="2350537" cy="875894"/>
          </a:xfrm>
        </p:spPr>
        <p:txBody>
          <a:bodyPr>
            <a:noAutofit/>
          </a:bodyPr>
          <a:lstStyle>
            <a:lvl1pPr marL="0" indent="0" algn="r">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5" name="Content Placeholder 4">
            <a:extLst>
              <a:ext uri="{FF2B5EF4-FFF2-40B4-BE49-F238E27FC236}">
                <a16:creationId xmlns:a16="http://schemas.microsoft.com/office/drawing/2014/main" id="{D31546F0-9E2B-4020-9199-B800E39E3335}"/>
              </a:ext>
              <a:ext uri="{C183D7F6-B498-43B3-948B-1728B52AA6E4}">
                <adec:decorative xmlns:adec="http://schemas.microsoft.com/office/drawing/2017/decorative" val="0"/>
              </a:ext>
            </a:extLst>
          </p:cNvPr>
          <p:cNvSpPr>
            <a:spLocks noGrp="1"/>
          </p:cNvSpPr>
          <p:nvPr>
            <p:ph sz="quarter" idx="13"/>
          </p:nvPr>
        </p:nvSpPr>
        <p:spPr>
          <a:xfrm>
            <a:off x="3883025" y="2093472"/>
            <a:ext cx="3908425" cy="388822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 name="Text Placeholder 6">
            <a:extLst>
              <a:ext uri="{FF2B5EF4-FFF2-40B4-BE49-F238E27FC236}">
                <a16:creationId xmlns:a16="http://schemas.microsoft.com/office/drawing/2014/main" id="{2CC7AB2F-529F-426C-8BD7-C55E70689042}"/>
              </a:ext>
            </a:extLst>
          </p:cNvPr>
          <p:cNvSpPr>
            <a:spLocks noGrp="1"/>
          </p:cNvSpPr>
          <p:nvPr userDrawn="1">
            <p:ph type="body" sz="quarter" idx="17" hasCustomPrompt="1"/>
          </p:nvPr>
        </p:nvSpPr>
        <p:spPr>
          <a:xfrm>
            <a:off x="8493650" y="5089231"/>
            <a:ext cx="1050925" cy="377825"/>
          </a:xfrm>
        </p:spPr>
        <p:txBody>
          <a:bodyPr>
            <a:noAutofit/>
          </a:bodyPr>
          <a:lstStyle>
            <a:lvl1pPr marL="0" indent="0">
              <a:buNone/>
              <a:defRPr sz="1600" b="1">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4" name="Text Placeholder 6">
            <a:extLst>
              <a:ext uri="{FF2B5EF4-FFF2-40B4-BE49-F238E27FC236}">
                <a16:creationId xmlns:a16="http://schemas.microsoft.com/office/drawing/2014/main" id="{71B7B5C4-9DE3-46CC-8D42-B3C05CF4BC84}"/>
              </a:ext>
            </a:extLst>
          </p:cNvPr>
          <p:cNvSpPr>
            <a:spLocks noGrp="1"/>
          </p:cNvSpPr>
          <p:nvPr userDrawn="1">
            <p:ph type="body" sz="quarter" idx="21" hasCustomPrompt="1"/>
          </p:nvPr>
        </p:nvSpPr>
        <p:spPr>
          <a:xfrm>
            <a:off x="8544683" y="5490771"/>
            <a:ext cx="1513717" cy="377825"/>
          </a:xfrm>
        </p:spPr>
        <p:txBody>
          <a:bodyPr>
            <a:noAutofit/>
          </a:bodyPr>
          <a:lstStyle>
            <a:lvl1pPr marL="0" indent="0">
              <a:buNone/>
              <a:defRPr sz="16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68" name="Text Placeholder 6">
            <a:extLst>
              <a:ext uri="{FF2B5EF4-FFF2-40B4-BE49-F238E27FC236}">
                <a16:creationId xmlns:a16="http://schemas.microsoft.com/office/drawing/2014/main" id="{51C7E93C-9056-489A-A267-8125BA91C432}"/>
              </a:ext>
            </a:extLst>
          </p:cNvPr>
          <p:cNvSpPr>
            <a:spLocks noGrp="1"/>
          </p:cNvSpPr>
          <p:nvPr userDrawn="1">
            <p:ph type="body" sz="quarter" idx="25" hasCustomPrompt="1"/>
          </p:nvPr>
        </p:nvSpPr>
        <p:spPr>
          <a:xfrm>
            <a:off x="8541799" y="5792787"/>
            <a:ext cx="1783301" cy="447757"/>
          </a:xfrm>
        </p:spPr>
        <p:txBody>
          <a:bodyPr>
            <a:noAutofit/>
          </a:bodyPr>
          <a:lstStyle>
            <a:lvl1pPr marL="0" indent="0">
              <a:buNone/>
              <a:defRPr sz="1200" b="0">
                <a:solidFill>
                  <a:schemeClr val="tx2"/>
                </a:solidFill>
                <a:latin typeface="+mn-lt"/>
              </a:defRPr>
            </a:lvl1pPr>
            <a:lvl2pPr marL="457200" indent="0">
              <a:buNone/>
              <a:defRPr sz="1800">
                <a:solidFill>
                  <a:schemeClr val="bg1"/>
                </a:solidFill>
              </a:defRPr>
            </a:lvl2pPr>
            <a:lvl3pPr marL="914400" indent="0">
              <a:buNone/>
              <a:defRPr sz="1600">
                <a:solidFill>
                  <a:schemeClr val="bg1"/>
                </a:solidFill>
              </a:defRPr>
            </a:lvl3pPr>
            <a:lvl4pPr marL="1371600" indent="0">
              <a:buNone/>
              <a:defRPr sz="1400">
                <a:solidFill>
                  <a:schemeClr val="bg1"/>
                </a:solidFill>
              </a:defRPr>
            </a:lvl4pPr>
            <a:lvl5pPr marL="1828800" indent="0">
              <a:buNone/>
              <a:defRPr sz="1400">
                <a:solidFill>
                  <a:schemeClr val="bg1"/>
                </a:solidFill>
              </a:defRPr>
            </a:lvl5pPr>
          </a:lstStyle>
          <a:p>
            <a:pPr lvl="0"/>
            <a:r>
              <a:rPr lang="en-US" dirty="0"/>
              <a:t>Text</a:t>
            </a:r>
          </a:p>
        </p:txBody>
      </p:sp>
      <p:sp>
        <p:nvSpPr>
          <p:cNvPr id="15" name="Date Placeholder 3">
            <a:extLst>
              <a:ext uri="{FF2B5EF4-FFF2-40B4-BE49-F238E27FC236}">
                <a16:creationId xmlns:a16="http://schemas.microsoft.com/office/drawing/2014/main" id="{46291370-C9EE-4280-B18D-332658DF09FB}"/>
              </a:ext>
            </a:extLst>
          </p:cNvPr>
          <p:cNvSpPr>
            <a:spLocks noGrp="1"/>
          </p:cNvSpPr>
          <p:nvPr>
            <p:ph type="dt" sz="half" idx="10"/>
          </p:nvPr>
        </p:nvSpPr>
        <p:spPr>
          <a:xfrm>
            <a:off x="914400" y="6353175"/>
            <a:ext cx="1097280" cy="365125"/>
          </a:xfrm>
        </p:spPr>
        <p:txBody>
          <a:bodyPr/>
          <a:lstStyle>
            <a:lvl1pPr>
              <a:defRPr>
                <a:solidFill>
                  <a:schemeClr val="tx2"/>
                </a:solidFill>
              </a:defRPr>
            </a:lvl1pPr>
          </a:lstStyle>
          <a:p>
            <a:r>
              <a:rPr lang="en-US" dirty="0"/>
              <a:t>20XX</a:t>
            </a:r>
          </a:p>
        </p:txBody>
      </p:sp>
      <p:sp>
        <p:nvSpPr>
          <p:cNvPr id="16" name="Footer Placeholder 4">
            <a:extLst>
              <a:ext uri="{FF2B5EF4-FFF2-40B4-BE49-F238E27FC236}">
                <a16:creationId xmlns:a16="http://schemas.microsoft.com/office/drawing/2014/main" id="{910B7E39-771C-4552-A50D-711B48AD64B0}"/>
              </a:ext>
            </a:extLst>
          </p:cNvPr>
          <p:cNvSpPr>
            <a:spLocks noGrp="1"/>
          </p:cNvSpPr>
          <p:nvPr>
            <p:ph type="ftr" sz="quarter" idx="11"/>
          </p:nvPr>
        </p:nvSpPr>
        <p:spPr>
          <a:xfrm>
            <a:off x="5744527" y="6350000"/>
            <a:ext cx="2286000" cy="365125"/>
          </a:xfrm>
        </p:spPr>
        <p:txBody>
          <a:bodyPr/>
          <a:lstStyle>
            <a:lvl1pPr>
              <a:defRPr>
                <a:solidFill>
                  <a:schemeClr val="tx2"/>
                </a:solidFill>
              </a:defRPr>
            </a:lvl1pPr>
          </a:lstStyle>
          <a:p>
            <a:r>
              <a:rPr lang="en-US" dirty="0"/>
              <a:t>Pitch deck title</a:t>
            </a:r>
          </a:p>
        </p:txBody>
      </p:sp>
      <p:sp>
        <p:nvSpPr>
          <p:cNvPr id="17" name="Slide Number Placeholder 5">
            <a:extLst>
              <a:ext uri="{FF2B5EF4-FFF2-40B4-BE49-F238E27FC236}">
                <a16:creationId xmlns:a16="http://schemas.microsoft.com/office/drawing/2014/main" id="{61BBC48B-0E27-4D81-B081-4BF3F41DC0CF}"/>
              </a:ext>
            </a:extLst>
          </p:cNvPr>
          <p:cNvSpPr>
            <a:spLocks noGrp="1"/>
          </p:cNvSpPr>
          <p:nvPr>
            <p:ph type="sldNum" sz="quarter" idx="12"/>
          </p:nvPr>
        </p:nvSpPr>
        <p:spPr>
          <a:xfrm>
            <a:off x="11123295" y="6356350"/>
            <a:ext cx="457200" cy="365125"/>
          </a:xfrm>
        </p:spPr>
        <p:txBody>
          <a:bodyPr/>
          <a:lstStyle>
            <a:lvl1pPr>
              <a:defRPr>
                <a:solidFill>
                  <a:schemeClr val="tx2"/>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6788747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400800" cy="1325880"/>
          </a:xfrm>
        </p:spPr>
        <p:txBody>
          <a:bodyPr anchor="t" anchorCtr="0"/>
          <a:lstStyle>
            <a:lvl1pPr>
              <a:defRPr cap="all" baseline="0">
                <a:solidFill>
                  <a:schemeClr val="accent1"/>
                </a:solidFill>
              </a:defRPr>
            </a:lvl1pPr>
          </a:lstStyle>
          <a:p>
            <a:r>
              <a:rPr lang="en-US" dirty="0"/>
              <a:t>CLICK TO ADD TITLE</a:t>
            </a:r>
          </a:p>
        </p:txBody>
      </p:sp>
      <p:sp>
        <p:nvSpPr>
          <p:cNvPr id="10" name="Text Placeholder 9">
            <a:extLst>
              <a:ext uri="{FF2B5EF4-FFF2-40B4-BE49-F238E27FC236}">
                <a16:creationId xmlns:a16="http://schemas.microsoft.com/office/drawing/2014/main" id="{58CA33B9-D0BA-4ED1-B10C-9961E1B54FF5}"/>
              </a:ext>
            </a:extLst>
          </p:cNvPr>
          <p:cNvSpPr>
            <a:spLocks noGrp="1"/>
          </p:cNvSpPr>
          <p:nvPr>
            <p:ph type="body" sz="quarter" idx="13"/>
          </p:nvPr>
        </p:nvSpPr>
        <p:spPr>
          <a:xfrm>
            <a:off x="4937760" y="2254670"/>
            <a:ext cx="6400800" cy="4114800"/>
          </a:xfrm>
        </p:spPr>
        <p:txBody>
          <a:bodyPr>
            <a:normAutofit/>
          </a:bodyPr>
          <a:lstStyle>
            <a:lvl1pPr marL="0" indent="0">
              <a:lnSpc>
                <a:spcPts val="2800"/>
              </a:lnSpc>
              <a:spcBef>
                <a:spcPts val="0"/>
              </a:spcBef>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pic>
        <p:nvPicPr>
          <p:cNvPr id="26" name="Graphic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ctangle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a:extLst>
              <a:ext uri="{FF2B5EF4-FFF2-40B4-BE49-F238E27FC236}">
                <a16:creationId xmlns:a16="http://schemas.microsoft.com/office/drawing/2014/main" id="{B7E6DD28-C71B-4484-973A-D12A27730009}"/>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ctangle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aphic 12">
            <a:extLst>
              <a:ext uri="{FF2B5EF4-FFF2-40B4-BE49-F238E27FC236}">
                <a16:creationId xmlns:a16="http://schemas.microsoft.com/office/drawing/2014/main" id="{3B73C61F-3D48-4791-8280-D98D2C01E0C1}"/>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oup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reeform: Shape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0" name="Freeform: Shape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 name="Freeform: Shape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 name="Freeform: Shape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7" name="Freeform: Shape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Freeform: Shape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Shape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4" name="Freeform: Shape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Freeform: Shape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2" name="Freeform: Shape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Freeform: Shape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0" name="Freeform: Shape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Freeform: Shape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8" name="Freeform: Shape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7" name="Freeform: Shape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6" name="Freeform: Shape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3" name="Freeform: Shape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1" name="Freeform: Shape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 name="Freeform: Shape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5" name="Freeform: Shape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p>
            <a:endParaRPr lang="en-US" dirty="0"/>
          </a:p>
        </p:txBody>
      </p:sp>
      <p:sp>
        <p:nvSpPr>
          <p:cNvPr id="154" name="Freeform: Shape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p>
            <a:endParaRPr lang="en-US" dirty="0"/>
          </a:p>
        </p:txBody>
      </p:sp>
      <p:sp>
        <p:nvSpPr>
          <p:cNvPr id="152" name="Freeform: Shape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p>
            <a:endParaRPr lang="en-US" dirty="0"/>
          </a:p>
        </p:txBody>
      </p:sp>
      <p:sp>
        <p:nvSpPr>
          <p:cNvPr id="151" name="Freeform: Shape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p>
            <a:endParaRPr lang="en-US" dirty="0"/>
          </a:p>
        </p:txBody>
      </p:sp>
      <p:sp>
        <p:nvSpPr>
          <p:cNvPr id="148" name="Freeform: Shape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p>
            <a:endParaRPr lang="en-US" dirty="0"/>
          </a:p>
        </p:txBody>
      </p:sp>
      <p:sp>
        <p:nvSpPr>
          <p:cNvPr id="146" name="Freeform: Shape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4" name="Freeform: Shape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3" name="Freeform: Shape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2" name="Freeform: Shape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1" name="Freeform: Shape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0" name="Freeform: Shape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9" name="Freeform: Shape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8" name="Freeform: Shape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7" name="Freeform: Shape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6" name="Freeform: Shape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5" name="Freeform: Shape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 name="Freeform: Shape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3" name="Freeform: Shape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2" name="Freeform: Shape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1" name="Freeform: Shape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0" name="Freeform: Shape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9" name="Freeform: Shape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8" name="Freeform: Shape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7" name="Freeform: Shape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9" name="Date Placeholder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a:lstStyle>
            <a:lvl1pPr>
              <a:defRPr>
                <a:solidFill>
                  <a:schemeClr val="tx1">
                    <a:lumMod val="75000"/>
                    <a:lumOff val="25000"/>
                  </a:schemeClr>
                </a:solidFill>
              </a:defRPr>
            </a:lvl1pPr>
          </a:lstStyle>
          <a:p>
            <a:r>
              <a:rPr lang="en-US" dirty="0"/>
              <a:t>20XX</a:t>
            </a:r>
          </a:p>
        </p:txBody>
      </p:sp>
      <p:sp>
        <p:nvSpPr>
          <p:cNvPr id="210" name="Footer Placeholder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a:lstStyle>
            <a:lvl1pPr>
              <a:defRPr>
                <a:solidFill>
                  <a:schemeClr val="tx1">
                    <a:lumMod val="75000"/>
                    <a:lumOff val="25000"/>
                  </a:schemeClr>
                </a:solidFill>
              </a:defRPr>
            </a:lvl1pPr>
          </a:lstStyle>
          <a:p>
            <a:r>
              <a:rPr lang="en-US" dirty="0"/>
              <a:t>Pitch deck title</a:t>
            </a:r>
          </a:p>
        </p:txBody>
      </p:sp>
      <p:sp>
        <p:nvSpPr>
          <p:cNvPr id="211" name="Slide Number Placeholder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a:lstStyle>
            <a:lvl1pPr>
              <a:defRPr>
                <a:solidFill>
                  <a:schemeClr val="tx1">
                    <a:lumMod val="75000"/>
                    <a:lumOff val="2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324005289"/>
      </p:ext>
    </p:extLst>
  </p:cSld>
  <p:clrMapOvr>
    <a:masterClrMapping/>
  </p:clrMapOvr>
  <p:extLst>
    <p:ext uri="{DCECCB84-F9BA-43D5-87BE-67443E8EF086}">
      <p15:sldGuideLst xmlns:p15="http://schemas.microsoft.com/office/powerpoint/2012/main">
        <p15:guide id="1" orient="horz" pos="552">
          <p15:clr>
            <a:srgbClr val="FBAE40"/>
          </p15:clr>
        </p15:guide>
        <p15:guide id="2" pos="7104">
          <p15:clr>
            <a:srgbClr val="FBAE40"/>
          </p15:clr>
        </p15:guide>
        <p15:guide id="3" pos="73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4F73-82E9-5F43-9E68-8B5B6D2D26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FE32C2-F4B6-2243-97DC-AD352C831217}"/>
              </a:ext>
            </a:extLst>
          </p:cNvPr>
          <p:cNvSpPr>
            <a:spLocks noGrp="1"/>
          </p:cNvSpPr>
          <p:nvPr>
            <p:ph type="dt" sz="half" idx="10"/>
          </p:nvPr>
        </p:nvSpPr>
        <p:spPr/>
        <p:txBody>
          <a:bodyPr/>
          <a:lstStyle/>
          <a:p>
            <a:fld id="{449B7E8D-DB14-CF4D-87BA-530632349318}" type="datetimeFigureOut">
              <a:rPr lang="en-US" smtClean="0"/>
              <a:pPr/>
              <a:t>8/26/2024</a:t>
            </a:fld>
            <a:endParaRPr lang="en-US"/>
          </a:p>
        </p:txBody>
      </p:sp>
      <p:sp>
        <p:nvSpPr>
          <p:cNvPr id="4" name="Footer Placeholder 3">
            <a:extLst>
              <a:ext uri="{FF2B5EF4-FFF2-40B4-BE49-F238E27FC236}">
                <a16:creationId xmlns:a16="http://schemas.microsoft.com/office/drawing/2014/main" id="{5458AFAD-9342-3343-8BA5-80713D955B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A37B40-3570-EB42-AC92-8AAF136F1913}"/>
              </a:ext>
            </a:extLst>
          </p:cNvPr>
          <p:cNvSpPr>
            <a:spLocks noGrp="1"/>
          </p:cNvSpPr>
          <p:nvPr>
            <p:ph type="sldNum" sz="quarter" idx="12"/>
          </p:nvPr>
        </p:nvSpPr>
        <p:spPr/>
        <p:txBody>
          <a:bodyPr/>
          <a:lstStyle/>
          <a:p>
            <a:fld id="{6A92FFB1-A0D3-E742-9592-E4D683163B6D}" type="slidenum">
              <a:rPr lang="en-US" smtClean="0"/>
              <a:pPr/>
              <a:t>‹#›</a:t>
            </a:fld>
            <a:endParaRPr lang="en-US"/>
          </a:p>
        </p:txBody>
      </p:sp>
    </p:spTree>
    <p:extLst>
      <p:ext uri="{BB962C8B-B14F-4D97-AF65-F5344CB8AC3E}">
        <p14:creationId xmlns:p14="http://schemas.microsoft.com/office/powerpoint/2010/main" val="40361581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F3F71-9821-422C-A2E8-C55943F0B3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6DCCCB-424A-426F-AC6B-95520BA25235}"/>
              </a:ext>
            </a:extLst>
          </p:cNvPr>
          <p:cNvSpPr>
            <a:spLocks noGrp="1"/>
          </p:cNvSpPr>
          <p:nvPr>
            <p:ph type="dt" sz="half" idx="10"/>
          </p:nvPr>
        </p:nvSpPr>
        <p:spPr/>
        <p:txBody>
          <a:bodyPr/>
          <a:lstStyle/>
          <a:p>
            <a:fld id="{651BA721-0BE3-4799-8386-2052082B96D3}" type="datetimeFigureOut">
              <a:rPr lang="en-US" smtClean="0"/>
              <a:t>8/26/2024</a:t>
            </a:fld>
            <a:endParaRPr lang="en-US"/>
          </a:p>
        </p:txBody>
      </p:sp>
      <p:sp>
        <p:nvSpPr>
          <p:cNvPr id="4" name="Footer Placeholder 3">
            <a:extLst>
              <a:ext uri="{FF2B5EF4-FFF2-40B4-BE49-F238E27FC236}">
                <a16:creationId xmlns:a16="http://schemas.microsoft.com/office/drawing/2014/main" id="{859AD1ED-D771-4C9E-8764-1999392508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95BF31-D72E-4FF4-9050-3CFAD7282B82}"/>
              </a:ext>
            </a:extLst>
          </p:cNvPr>
          <p:cNvSpPr>
            <a:spLocks noGrp="1"/>
          </p:cNvSpPr>
          <p:nvPr>
            <p:ph type="sldNum" sz="quarter" idx="12"/>
          </p:nvPr>
        </p:nvSpPr>
        <p:spPr/>
        <p:txBody>
          <a:bodyPr/>
          <a:lstStyle/>
          <a:p>
            <a:fld id="{0BA95175-6290-4A34-BF7E-2490DA7D6751}" type="slidenum">
              <a:rPr lang="en-US" smtClean="0"/>
              <a:t>‹#›</a:t>
            </a:fld>
            <a:endParaRPr lang="en-US"/>
          </a:p>
        </p:txBody>
      </p:sp>
    </p:spTree>
    <p:extLst>
      <p:ext uri="{BB962C8B-B14F-4D97-AF65-F5344CB8AC3E}">
        <p14:creationId xmlns:p14="http://schemas.microsoft.com/office/powerpoint/2010/main" val="4047434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36E8BA-901B-4E54-B343-7531AA9BB879}"/>
              </a:ext>
            </a:extLst>
          </p:cNvPr>
          <p:cNvSpPr>
            <a:spLocks noGrp="1"/>
          </p:cNvSpPr>
          <p:nvPr>
            <p:ph type="dt" sz="half" idx="10"/>
          </p:nvPr>
        </p:nvSpPr>
        <p:spPr/>
        <p:txBody>
          <a:bodyPr/>
          <a:lstStyle/>
          <a:p>
            <a:fld id="{B293BEA4-DCC5-4203-940E-3194AD96AE69}" type="datetimeFigureOut">
              <a:rPr lang="en-GB" smtClean="0"/>
              <a:pPr/>
              <a:t>26/08/2024</a:t>
            </a:fld>
            <a:endParaRPr lang="en-GB"/>
          </a:p>
        </p:txBody>
      </p:sp>
      <p:sp>
        <p:nvSpPr>
          <p:cNvPr id="3" name="Footer Placeholder 2">
            <a:extLst>
              <a:ext uri="{FF2B5EF4-FFF2-40B4-BE49-F238E27FC236}">
                <a16:creationId xmlns:a16="http://schemas.microsoft.com/office/drawing/2014/main" id="{75F1A3C0-EFD4-4D27-B32F-0EDA2AA06CD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E0A8CC8-8E49-4D69-BA5F-8E9B619DEE78}"/>
              </a:ext>
            </a:extLst>
          </p:cNvPr>
          <p:cNvSpPr>
            <a:spLocks noGrp="1"/>
          </p:cNvSpPr>
          <p:nvPr>
            <p:ph type="sldNum" sz="quarter" idx="12"/>
          </p:nvPr>
        </p:nvSpPr>
        <p:spPr/>
        <p:txBody>
          <a:bodyPr/>
          <a:lstStyle/>
          <a:p>
            <a:fld id="{955A8724-ED88-4F31-A311-58823AA1C9B9}" type="slidenum">
              <a:rPr lang="en-GB" smtClean="0"/>
              <a:pPr/>
              <a:t>‹#›</a:t>
            </a:fld>
            <a:endParaRPr lang="en-GB"/>
          </a:p>
        </p:txBody>
      </p:sp>
    </p:spTree>
    <p:extLst>
      <p:ext uri="{BB962C8B-B14F-4D97-AF65-F5344CB8AC3E}">
        <p14:creationId xmlns:p14="http://schemas.microsoft.com/office/powerpoint/2010/main" val="16330424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E77A9-3997-D4A0-0877-2F8231C0F79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BAC9963-F392-9953-D3AF-11B0944A35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447DE03-919F-651E-CB37-E03BAE893501}"/>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5" name="Footer Placeholder 4">
            <a:extLst>
              <a:ext uri="{FF2B5EF4-FFF2-40B4-BE49-F238E27FC236}">
                <a16:creationId xmlns:a16="http://schemas.microsoft.com/office/drawing/2014/main" id="{B8C8D041-3EB0-4D48-9687-AF59A6C9E3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EF9B54-5E3D-2F9D-1F70-73199CBE9189}"/>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38137416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081F8-02CB-EC51-200B-8FD5CC00B33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1321841-2600-7228-8BD8-EB2C009923D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3D13BD1-EC37-F105-BA33-6FA2DF0348EC}"/>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5" name="Footer Placeholder 4">
            <a:extLst>
              <a:ext uri="{FF2B5EF4-FFF2-40B4-BE49-F238E27FC236}">
                <a16:creationId xmlns:a16="http://schemas.microsoft.com/office/drawing/2014/main" id="{66EAED22-6640-9ECB-653D-11C0CB6C4E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1A1E27-BE08-A495-31F3-3E87D7E9F13E}"/>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3645243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659A1-4B35-2C4F-C847-4780AE12D74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621C319-C3A7-C6AC-2900-A6A167038A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1476996-4DB9-F399-D261-68DAD3BB7E82}"/>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5" name="Footer Placeholder 4">
            <a:extLst>
              <a:ext uri="{FF2B5EF4-FFF2-40B4-BE49-F238E27FC236}">
                <a16:creationId xmlns:a16="http://schemas.microsoft.com/office/drawing/2014/main" id="{2B7593F4-6696-B3E0-5E07-89ED5EA813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53A84F-FF61-F675-A35D-DFEC4CB2B818}"/>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5498981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5A62-3125-3F23-AC5B-21A3CA7922F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9C31C23-8662-7AAE-C96B-D4CD85E4BF6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E37D3A2-5928-84CB-7999-46571885D8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5728AC4-17B7-B2D1-9256-BE18E2B17079}"/>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6" name="Footer Placeholder 5">
            <a:extLst>
              <a:ext uri="{FF2B5EF4-FFF2-40B4-BE49-F238E27FC236}">
                <a16:creationId xmlns:a16="http://schemas.microsoft.com/office/drawing/2014/main" id="{67E2F033-F3A3-2EB4-7037-66D664023B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669A8A-D312-0ACF-E10F-B7877B15B4C9}"/>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4276534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9286D-3424-02CF-C49C-1A52D88DE0A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1F9041B-1714-7B5C-6C3A-51BBCC74A4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38C4002-D01F-1B33-F426-F8F346883B2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342E7AE-7603-FE0D-21F5-560799DDAA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9F0F2B2-2150-083E-9B56-BDDAE71A94B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98BCA4E-DDD6-C039-5104-188336BEB8CD}"/>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8" name="Footer Placeholder 7">
            <a:extLst>
              <a:ext uri="{FF2B5EF4-FFF2-40B4-BE49-F238E27FC236}">
                <a16:creationId xmlns:a16="http://schemas.microsoft.com/office/drawing/2014/main" id="{F1D0B14F-11F1-891B-1F6C-4C2A6BA0287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ACCFFD8-1BEF-7635-1B7E-9A21D7F14156}"/>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12582564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8EED5-AC78-A06C-DA77-C395ADBC530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898CE8B-5ED1-B57B-3BEC-FE7BB4934C32}"/>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4" name="Footer Placeholder 3">
            <a:extLst>
              <a:ext uri="{FF2B5EF4-FFF2-40B4-BE49-F238E27FC236}">
                <a16:creationId xmlns:a16="http://schemas.microsoft.com/office/drawing/2014/main" id="{85412368-ECDB-6C99-1002-CBB9CEF3BB6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D1B6F0-CD7A-FABC-3E38-CC22A80F9D90}"/>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6712943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E09B2F-9B82-1CC8-90A7-AFF9B461AC4C}"/>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3" name="Footer Placeholder 2">
            <a:extLst>
              <a:ext uri="{FF2B5EF4-FFF2-40B4-BE49-F238E27FC236}">
                <a16:creationId xmlns:a16="http://schemas.microsoft.com/office/drawing/2014/main" id="{00C61155-D9A7-ED5E-B478-F7793F4CC0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D2C4EDF-F63B-7E47-D881-20C635342B46}"/>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4453433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54365-27BA-69DE-CC48-ECA3493BAE5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53086CB-2C54-D563-8DBE-0E3E889B23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7CDF2FC-0E3E-7F70-0D08-AD8D3DA22E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2B1D46-F097-DE90-F33F-97D52A1094D5}"/>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6" name="Footer Placeholder 5">
            <a:extLst>
              <a:ext uri="{FF2B5EF4-FFF2-40B4-BE49-F238E27FC236}">
                <a16:creationId xmlns:a16="http://schemas.microsoft.com/office/drawing/2014/main" id="{B8E74F37-15CD-27F5-9453-92A8EE034D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723A39-1723-0A4E-7087-1F7F1E4588E6}"/>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41985988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A7AEF-7904-FF62-7CE6-F3C1D02637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88F10B6-B04E-3EB6-BD8F-A9DF97335C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5AA80E-76F1-76D2-FD06-C1715A1B2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5A694B5-BD25-AF08-414E-C59DACF2124D}"/>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6" name="Footer Placeholder 5">
            <a:extLst>
              <a:ext uri="{FF2B5EF4-FFF2-40B4-BE49-F238E27FC236}">
                <a16:creationId xmlns:a16="http://schemas.microsoft.com/office/drawing/2014/main" id="{4EBBFFF3-2A05-3A8B-8984-ABCEC2A9D1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2340EA-4E70-AFD1-DC00-A98202DD05C5}"/>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2052243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BF94F-AE92-6657-F27D-4D2A2017FFB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ACC389A-2297-7454-4F78-F793FC97FB2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68B337B-9E07-0762-F3EE-F82B39B659F0}"/>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5" name="Footer Placeholder 4">
            <a:extLst>
              <a:ext uri="{FF2B5EF4-FFF2-40B4-BE49-F238E27FC236}">
                <a16:creationId xmlns:a16="http://schemas.microsoft.com/office/drawing/2014/main" id="{9C01B4DB-E828-3DB6-31C6-8D2243C94D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B6AC35-16D5-094C-7167-143D3C5AE507}"/>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4486103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66AF92-28C9-6371-F330-7C3BD1CB2EF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7A879D1-348B-1C52-101F-8BD4A0D1A5E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2752A35-3769-62A2-84E7-B21BDFD61B95}"/>
              </a:ext>
            </a:extLst>
          </p:cNvPr>
          <p:cNvSpPr>
            <a:spLocks noGrp="1"/>
          </p:cNvSpPr>
          <p:nvPr>
            <p:ph type="dt" sz="half" idx="10"/>
          </p:nvPr>
        </p:nvSpPr>
        <p:spPr/>
        <p:txBody>
          <a:bodyPr/>
          <a:lstStyle/>
          <a:p>
            <a:fld id="{B9D63016-A0E9-4400-8FF4-FBED5C1F9C93}" type="datetimeFigureOut">
              <a:rPr lang="en-GB" smtClean="0"/>
              <a:t>26/08/2024</a:t>
            </a:fld>
            <a:endParaRPr lang="en-GB"/>
          </a:p>
        </p:txBody>
      </p:sp>
      <p:sp>
        <p:nvSpPr>
          <p:cNvPr id="5" name="Footer Placeholder 4">
            <a:extLst>
              <a:ext uri="{FF2B5EF4-FFF2-40B4-BE49-F238E27FC236}">
                <a16:creationId xmlns:a16="http://schemas.microsoft.com/office/drawing/2014/main" id="{C676BDB6-278C-8C0D-2D2C-BA8AA56C10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3CC621-0D0B-B778-9EB4-DD8A224D8DCE}"/>
              </a:ext>
            </a:extLst>
          </p:cNvPr>
          <p:cNvSpPr>
            <a:spLocks noGrp="1"/>
          </p:cNvSpPr>
          <p:nvPr>
            <p:ph type="sldNum" sz="quarter" idx="12"/>
          </p:nvPr>
        </p:nvSpPr>
        <p:spPr/>
        <p:txBody>
          <a:bodyPr/>
          <a:lstStyle/>
          <a:p>
            <a:fld id="{B186FC24-B63F-4A26-83AF-BD6B3DC4AB55}" type="slidenum">
              <a:rPr lang="en-GB" smtClean="0"/>
              <a:t>‹#›</a:t>
            </a:fld>
            <a:endParaRPr lang="en-GB"/>
          </a:p>
        </p:txBody>
      </p:sp>
    </p:spTree>
    <p:extLst>
      <p:ext uri="{BB962C8B-B14F-4D97-AF65-F5344CB8AC3E}">
        <p14:creationId xmlns:p14="http://schemas.microsoft.com/office/powerpoint/2010/main" val="41973666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a:xfrm>
            <a:off x="381000" y="6356350"/>
            <a:ext cx="2743200" cy="365125"/>
          </a:xfrm>
          <a:prstGeom prst="rect">
            <a:avLst/>
          </a:prstGeom>
        </p:spPr>
        <p:txBody>
          <a:bodyPr rtlCol="0">
            <a:noAutofit/>
          </a:bodyPr>
          <a:lstStyle>
            <a:lvl1pPr>
              <a:defRPr>
                <a:solidFill>
                  <a:schemeClr val="accent3"/>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5A5A5"/>
                </a:solidFill>
                <a:effectLst/>
                <a:uLnTx/>
                <a:uFillTx/>
                <a:latin typeface="Calibri" panose="020F0502020204030204"/>
                <a:ea typeface="+mn-ea"/>
                <a:cs typeface="+mn-cs"/>
              </a:rPr>
              <a:t>10/9/2021</a:t>
            </a:r>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a:xfrm>
            <a:off x="4038600" y="6356350"/>
            <a:ext cx="4114800" cy="365125"/>
          </a:xfrm>
          <a:prstGeom prst="rect">
            <a:avLst/>
          </a:prstGeom>
        </p:spPr>
        <p:txBody>
          <a:bodyPr rtlCol="0">
            <a:noAutofit/>
          </a:bodyPr>
          <a:lstStyle>
            <a:lvl1pPr>
              <a:defRPr>
                <a:solidFill>
                  <a:schemeClr val="accent3"/>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A5A5A5"/>
                </a:solidFill>
                <a:effectLst/>
                <a:uLnTx/>
                <a:uFillTx/>
                <a:latin typeface="Calibri" panose="020F0502020204030204"/>
                <a:ea typeface="+mn-ea"/>
                <a:cs typeface="+mn-cs"/>
              </a:rPr>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rtlCol="0">
            <a:noAutofit/>
          </a:bodyPr>
          <a:lstStyle>
            <a:lvl1pPr>
              <a:defRPr>
                <a:solidFill>
                  <a:schemeClr val="accent3"/>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GB" sz="1200" b="0" i="0" u="none" strike="noStrike" kern="1200" cap="none" spc="0" normalizeH="0" baseline="0" noProof="0" smtClean="0">
                <a:ln>
                  <a:noFill/>
                </a:ln>
                <a:solidFill>
                  <a:srgbClr val="A5A5A5"/>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A5A5A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99323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rtlCol="0" anchor="b">
            <a:noAutofit/>
          </a:bodyPr>
          <a:lstStyle>
            <a:lvl1pPr algn="l">
              <a:defRPr sz="6000" b="1">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rtlCol="0">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3903991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30951393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rtlCol="0">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a:xfrm>
            <a:off x="381000" y="6356350"/>
            <a:ext cx="2743200" cy="365125"/>
          </a:xfrm>
          <a:prstGeom prst="rect">
            <a:avLst/>
          </a:prstGeom>
        </p:spPr>
        <p:txBody>
          <a:bodyPr rtlCol="0">
            <a:noAutofit/>
          </a:bodyPr>
          <a:lstStyle>
            <a:lvl1pPr>
              <a:defRPr>
                <a:solidFill>
                  <a:schemeClr val="accent2"/>
                </a:solidFill>
                <a:latin typeface="+mn-lt"/>
              </a:defRPr>
            </a:lvl1pPr>
          </a:lstStyle>
          <a:p>
            <a:pPr rtl="0"/>
            <a:r>
              <a:rPr lang="en-GB" noProof="0"/>
              <a:t>10/9/2021</a:t>
            </a:r>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a:xfrm>
            <a:off x="4038600" y="6356350"/>
            <a:ext cx="4114800" cy="365125"/>
          </a:xfrm>
          <a:prstGeom prst="rect">
            <a:avLst/>
          </a:prstGeom>
        </p:spPr>
        <p:txBody>
          <a:bodyPr rtlCol="0">
            <a:noAutofit/>
          </a:bodyPr>
          <a:lstStyle>
            <a:lvl1pPr>
              <a:defRPr>
                <a:solidFill>
                  <a:schemeClr val="accent2"/>
                </a:solidFill>
                <a:latin typeface="+mn-lt"/>
              </a:defRPr>
            </a:lvl1pPr>
          </a:lstStyle>
          <a:p>
            <a:pPr rtl="0"/>
            <a:r>
              <a:rPr lang="en-GB" noProof="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8192324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rtlCol="0" anchor="b">
            <a:noAutofit/>
          </a:bodyPr>
          <a:lstStyle>
            <a:lvl1pPr algn="l">
              <a:defRPr sz="6000" b="1">
                <a:solidFill>
                  <a:schemeClr val="bg1"/>
                </a:solidFill>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rtlCol="0">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11385627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41487358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rtlCol="0">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6060554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rtlCol="0">
            <a:noAutofit/>
          </a:bodyPr>
          <a:lstStyle>
            <a:lvl1pPr algn="ctr">
              <a:lnSpc>
                <a:spcPct val="100000"/>
              </a:lnSpc>
              <a:defRPr sz="4600">
                <a:solidFill>
                  <a:schemeClr val="bg1"/>
                </a:solidFill>
                <a:latin typeface="+mj-lt"/>
              </a:defRPr>
            </a:lvl1pPr>
          </a:lstStyle>
          <a:p>
            <a:pPr rtl="0"/>
            <a:r>
              <a:rPr lang="en-US" noProof="0"/>
              <a:t>Click to edit Master title style</a:t>
            </a:r>
            <a:endParaRPr lang="en-GB" noProof="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rtlCol="0">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rtl="0"/>
            <a:r>
              <a:rPr lang="en-US" noProof="0"/>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rtlCol="0">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rtl="0"/>
            <a:r>
              <a:rPr lang="en-GB" noProof="0"/>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noAutofit/>
          </a:bodyPr>
          <a:lstStyle>
            <a:lvl1pPr>
              <a:defRPr>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16027895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rtlCol="0">
            <a:noAutofit/>
          </a:bodyPr>
          <a:lstStyle>
            <a:lvl1pPr marL="0" indent="0">
              <a:buNone/>
              <a:defRPr sz="1400">
                <a:solidFill>
                  <a:schemeClr val="tx1"/>
                </a:solidFill>
                <a:latin typeface="+mn-lt"/>
              </a:defRPr>
            </a:lvl1pPr>
          </a:lstStyle>
          <a:p>
            <a:pPr rtl="0"/>
            <a:r>
              <a:rPr lang="en-US" noProof="0"/>
              <a:t>Click icon to add picture</a:t>
            </a:r>
            <a:endParaRPr lang="en-GB" noProof="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a:prstGeom prst="rect">
            <a:avLst/>
          </a:prstGeom>
        </p:spPr>
        <p:txBody>
          <a:bodyPr rtlCol="0">
            <a:noAutofit/>
          </a:bodyPr>
          <a:lstStyle>
            <a:lvl1pPr>
              <a:defRPr>
                <a:solidFill>
                  <a:schemeClr val="accent3"/>
                </a:solidFill>
                <a:latin typeface="+mn-lt"/>
              </a:defRPr>
            </a:lvl1pPr>
          </a:lstStyle>
          <a:p>
            <a:pPr rtl="0"/>
            <a:r>
              <a:rPr lang="en-GB" noProof="0"/>
              <a:t>10/9/2021</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a:prstGeom prst="rect">
            <a:avLst/>
          </a:prstGeom>
        </p:spPr>
        <p:txBody>
          <a:bodyPr rtlCol="0">
            <a:noAutofit/>
          </a:bodyPr>
          <a:lstStyle>
            <a:lvl1pPr>
              <a:defRPr>
                <a:solidFill>
                  <a:schemeClr val="accent3"/>
                </a:solidFill>
                <a:latin typeface="+mn-lt"/>
              </a:defRPr>
            </a:lvl1pPr>
          </a:lstStyle>
          <a:p>
            <a:pPr rtl="0"/>
            <a:r>
              <a:rPr lang="en-GB" noProof="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noProof="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2885773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rtlCol="0" anchor="b">
            <a:noAutofit/>
          </a:bodyPr>
          <a:lstStyle>
            <a:lvl1pPr>
              <a:defRPr sz="4800" b="1">
                <a:latin typeface="+mj-lt"/>
              </a:defRPr>
            </a:lvl1pPr>
          </a:lstStyle>
          <a:p>
            <a:pPr rtl="0"/>
            <a:r>
              <a:rPr lang="en-US" noProof="0"/>
              <a:t>Click to edit Master title style</a:t>
            </a:r>
            <a:endParaRPr lang="en-GB" noProof="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rtlCol="0">
            <a:noAutofit/>
          </a:bodyPr>
          <a:lstStyle>
            <a:lvl1pPr marL="0" indent="0">
              <a:buNone/>
              <a:defRPr sz="1400">
                <a:solidFill>
                  <a:schemeClr val="tx1"/>
                </a:solidFill>
              </a:defRPr>
            </a:lvl1pPr>
          </a:lstStyle>
          <a:p>
            <a:pPr rtl="0"/>
            <a:r>
              <a:rPr lang="en-US" noProof="0"/>
              <a:t>Click icon to add picture</a:t>
            </a:r>
            <a:endParaRPr lang="en-GB" noProof="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rtlCol="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rtl="0"/>
            <a:r>
              <a:rPr lang="en-GB" noProof="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rtlCol="0">
            <a:noAutofit/>
          </a:bodyPr>
          <a:lstStyle>
            <a:lvl1pPr marL="0" indent="0" algn="l">
              <a:lnSpc>
                <a:spcPct val="100000"/>
              </a:lnSpc>
              <a:spcBef>
                <a:spcPts val="0"/>
              </a:spcBef>
              <a:buNone/>
              <a:defRPr sz="1400" b="0" spc="20" baseline="0">
                <a:solidFill>
                  <a:schemeClr val="tx1"/>
                </a:solidFill>
                <a:latin typeface="+mn-lt"/>
              </a:defRPr>
            </a:lvl1pPr>
          </a:lstStyle>
          <a:p>
            <a:pPr lvl="0" rtl="0"/>
            <a:r>
              <a:rPr lang="en-GB" noProof="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a:xfrm>
            <a:off x="381000" y="6356350"/>
            <a:ext cx="2743200" cy="365125"/>
          </a:xfrm>
          <a:prstGeom prst="rect">
            <a:avLst/>
          </a:prstGeom>
        </p:spPr>
        <p:txBody>
          <a:bodyPr rtlCol="0">
            <a:noAutofit/>
          </a:bodyPr>
          <a:lstStyle>
            <a:lvl1pPr>
              <a:defRPr>
                <a:solidFill>
                  <a:schemeClr val="accent3"/>
                </a:solidFill>
                <a:latin typeface="+mn-lt"/>
              </a:defRPr>
            </a:lvl1pPr>
          </a:lstStyle>
          <a:p>
            <a:pPr rtl="0"/>
            <a:r>
              <a:rPr lang="en-GB" noProof="0"/>
              <a:t>10/9/2021</a:t>
            </a:r>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a:xfrm>
            <a:off x="4038600" y="6356350"/>
            <a:ext cx="4114800" cy="365125"/>
          </a:xfrm>
          <a:prstGeom prst="rect">
            <a:avLst/>
          </a:prstGeom>
        </p:spPr>
        <p:txBody>
          <a:bodyPr rtlCol="0">
            <a:noAutofit/>
          </a:bodyPr>
          <a:lstStyle>
            <a:lvl1pPr>
              <a:defRPr>
                <a:solidFill>
                  <a:schemeClr val="accent3"/>
                </a:solidFill>
                <a:latin typeface="+mn-lt"/>
              </a:defRPr>
            </a:lvl1pPr>
          </a:lstStyle>
          <a:p>
            <a:pPr rtl="0"/>
            <a:r>
              <a:rPr lang="en-GB" noProof="0"/>
              <a:t>PRESENTATION 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rtlCol="0">
            <a:noAutofit/>
          </a:bodyPr>
          <a:lstStyle>
            <a:lvl1pPr>
              <a:defRPr>
                <a:solidFill>
                  <a:schemeClr val="accent3"/>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41509866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solidFill>
                  <a:schemeClr val="bg1"/>
                </a:solidFill>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rtlCol="0">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882684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6863430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rtlCol="0" anchor="b">
            <a:noAutofit/>
          </a:bodyPr>
          <a:lstStyle>
            <a:lvl1pPr>
              <a:defRPr sz="4800" b="1">
                <a:latin typeface="+mj-lt"/>
              </a:defRPr>
            </a:lvl1pP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pPr rtl="0"/>
            <a:r>
              <a:rPr lang="en-GB" noProof="0"/>
              <a:t>10/9/2021</a:t>
            </a:r>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pPr rtl="0"/>
            <a:r>
              <a:rPr lang="en-GB" noProof="0"/>
              <a:t>PRESENTATION TITLE</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rtlCol="0">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rtlCol="0">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26733745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rtlCol="0" anchor="b">
            <a:noAutofit/>
          </a:bodyPr>
          <a:lstStyle>
            <a:lvl1pPr algn="l">
              <a:defRPr sz="6000" b="1">
                <a:latin typeface="+mj-lt"/>
              </a:defRPr>
            </a:lvl1pPr>
          </a:lstStyle>
          <a:p>
            <a:pPr rtl="0"/>
            <a:r>
              <a:rPr lang="en-US" noProof="0"/>
              <a:t>Click to edit Master title style</a:t>
            </a:r>
            <a:endParaRPr lang="en-GB" noProof="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rtlCol="0">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Tree>
    <p:extLst>
      <p:ext uri="{BB962C8B-B14F-4D97-AF65-F5344CB8AC3E}">
        <p14:creationId xmlns:p14="http://schemas.microsoft.com/office/powerpoint/2010/main" val="9347879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3ACFF-9569-48DE-BC40-0E8F2AAE49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18E722D-FA10-4E47-BEBA-A69A5B60F8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2504EA-8ABB-4B90-B4F8-1361846664C7}"/>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5" name="Footer Placeholder 4">
            <a:extLst>
              <a:ext uri="{FF2B5EF4-FFF2-40B4-BE49-F238E27FC236}">
                <a16:creationId xmlns:a16="http://schemas.microsoft.com/office/drawing/2014/main" id="{27CFCE28-8B7D-43DF-BA3A-F572668C3B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E49269-2761-4135-8188-8F935B212D2A}"/>
              </a:ext>
            </a:extLst>
          </p:cNvPr>
          <p:cNvSpPr>
            <a:spLocks noGrp="1"/>
          </p:cNvSpPr>
          <p:nvPr>
            <p:ph type="sldNum" sz="quarter" idx="12"/>
          </p:nvPr>
        </p:nvSpPr>
        <p:spPr/>
        <p:txBody>
          <a:bodyPr/>
          <a:lstStyle/>
          <a:p>
            <a:fld id="{88BB907C-5C40-4C09-AFBD-3B3C8BDC685D}" type="slidenum">
              <a:rPr lang="en-GB" smtClean="0"/>
              <a:t>‹#›</a:t>
            </a:fld>
            <a:endParaRPr lang="en-GB"/>
          </a:p>
        </p:txBody>
      </p:sp>
    </p:spTree>
    <p:extLst>
      <p:ext uri="{BB962C8B-B14F-4D97-AF65-F5344CB8AC3E}">
        <p14:creationId xmlns:p14="http://schemas.microsoft.com/office/powerpoint/2010/main" val="20056043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58B98-12F1-4328-BD3A-5A90C65D08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29E5BD-E848-451E-9D77-344CEEF797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3B41A3-F11B-4600-B392-B4696486B04B}"/>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6" name="Slide Number Placeholder 5">
            <a:extLst>
              <a:ext uri="{FF2B5EF4-FFF2-40B4-BE49-F238E27FC236}">
                <a16:creationId xmlns:a16="http://schemas.microsoft.com/office/drawing/2014/main" id="{BE1C1F36-4C63-4B6E-B268-22C247176836}"/>
              </a:ext>
            </a:extLst>
          </p:cNvPr>
          <p:cNvSpPr>
            <a:spLocks noGrp="1"/>
          </p:cNvSpPr>
          <p:nvPr>
            <p:ph type="sldNum" sz="quarter" idx="12"/>
          </p:nvPr>
        </p:nvSpPr>
        <p:spPr/>
        <p:txBody>
          <a:bodyPr/>
          <a:lstStyle/>
          <a:p>
            <a:pPr>
              <a:defRPr/>
            </a:pPr>
            <a:fld id="{7E1068E2-46B4-46D7-8B17-323CB3943EF4}" type="slidenum">
              <a:rPr lang="en-US" smtClean="0"/>
              <a:pPr>
                <a:defRPr/>
              </a:pPr>
              <a:t>‹#›</a:t>
            </a:fld>
            <a:endParaRPr lang="en-US"/>
          </a:p>
        </p:txBody>
      </p:sp>
    </p:spTree>
    <p:extLst>
      <p:ext uri="{BB962C8B-B14F-4D97-AF65-F5344CB8AC3E}">
        <p14:creationId xmlns:p14="http://schemas.microsoft.com/office/powerpoint/2010/main" val="7095940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C10D7-E824-48BE-891E-0673B6C622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55F9A5A-1BC5-428C-AA24-D4E94E364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C9AE10-3199-4350-BE47-66E2AA8C5D49}"/>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5" name="Footer Placeholder 4">
            <a:extLst>
              <a:ext uri="{FF2B5EF4-FFF2-40B4-BE49-F238E27FC236}">
                <a16:creationId xmlns:a16="http://schemas.microsoft.com/office/drawing/2014/main" id="{4731844A-D4FE-4271-B71D-58A985672D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F0A798-1DA3-46F9-9F94-E4887400208C}"/>
              </a:ext>
            </a:extLst>
          </p:cNvPr>
          <p:cNvSpPr>
            <a:spLocks noGrp="1"/>
          </p:cNvSpPr>
          <p:nvPr>
            <p:ph type="sldNum" sz="quarter" idx="12"/>
          </p:nvPr>
        </p:nvSpPr>
        <p:spPr/>
        <p:txBody>
          <a:bodyPr/>
          <a:lstStyle/>
          <a:p>
            <a:pPr>
              <a:defRPr/>
            </a:pPr>
            <a:fld id="{DFE0792F-4B10-4E6E-B65C-AE48381C65DE}" type="slidenum">
              <a:rPr lang="en-US" smtClean="0"/>
              <a:pPr>
                <a:defRPr/>
              </a:pPr>
              <a:t>‹#›</a:t>
            </a:fld>
            <a:endParaRPr lang="en-US"/>
          </a:p>
        </p:txBody>
      </p:sp>
    </p:spTree>
    <p:extLst>
      <p:ext uri="{BB962C8B-B14F-4D97-AF65-F5344CB8AC3E}">
        <p14:creationId xmlns:p14="http://schemas.microsoft.com/office/powerpoint/2010/main" val="14670065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24C63-74C8-4F94-A5B4-3780E77D96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285DF6-89F1-4953-9250-C36877A703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5B8FB40-079E-4FD6-8761-DCF09DB45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BE91F14-ED8B-4E61-BBC6-DC77DAF5900F}"/>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6" name="Footer Placeholder 5">
            <a:extLst>
              <a:ext uri="{FF2B5EF4-FFF2-40B4-BE49-F238E27FC236}">
                <a16:creationId xmlns:a16="http://schemas.microsoft.com/office/drawing/2014/main" id="{92E1CAE4-6643-43C7-9159-F81488C367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4ABD31-8A26-4721-AE3F-2D4E73741F32}"/>
              </a:ext>
            </a:extLst>
          </p:cNvPr>
          <p:cNvSpPr>
            <a:spLocks noGrp="1"/>
          </p:cNvSpPr>
          <p:nvPr>
            <p:ph type="sldNum" sz="quarter" idx="12"/>
          </p:nvPr>
        </p:nvSpPr>
        <p:spPr/>
        <p:txBody>
          <a:bodyPr/>
          <a:lstStyle/>
          <a:p>
            <a:pPr>
              <a:defRPr/>
            </a:pPr>
            <a:fld id="{8C93F0C6-B2C6-417A-9E1D-164BB134FCE8}" type="slidenum">
              <a:rPr lang="en-US" smtClean="0"/>
              <a:pPr>
                <a:defRPr/>
              </a:pPr>
              <a:t>‹#›</a:t>
            </a:fld>
            <a:endParaRPr lang="en-US"/>
          </a:p>
        </p:txBody>
      </p:sp>
    </p:spTree>
    <p:extLst>
      <p:ext uri="{BB962C8B-B14F-4D97-AF65-F5344CB8AC3E}">
        <p14:creationId xmlns:p14="http://schemas.microsoft.com/office/powerpoint/2010/main" val="4353407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2ECE1-EC18-4366-9C1F-B76FDAE516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169D818-A11B-4217-874B-CF5BA5CFBB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653E70-C257-401D-B2B1-2A404D2A51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C46C7B5-CBDF-4C42-A91D-305BC9864C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C388FD-0D7D-4C71-A978-61EA051D88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34BCC8-9356-4F32-966F-16816A741B9C}"/>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8" name="Footer Placeholder 7">
            <a:extLst>
              <a:ext uri="{FF2B5EF4-FFF2-40B4-BE49-F238E27FC236}">
                <a16:creationId xmlns:a16="http://schemas.microsoft.com/office/drawing/2014/main" id="{C009EBDD-B219-4CF5-95F9-D2DF27D72BF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B971C7-965C-44D7-B4D1-101CDB774142}"/>
              </a:ext>
            </a:extLst>
          </p:cNvPr>
          <p:cNvSpPr>
            <a:spLocks noGrp="1"/>
          </p:cNvSpPr>
          <p:nvPr>
            <p:ph type="sldNum" sz="quarter" idx="12"/>
          </p:nvPr>
        </p:nvSpPr>
        <p:spPr/>
        <p:txBody>
          <a:bodyPr/>
          <a:lstStyle/>
          <a:p>
            <a:fld id="{B16A1D29-922C-4AAE-99D4-C00B1447724E}" type="slidenum">
              <a:rPr lang="en-US" altLang="en-US" smtClean="0"/>
              <a:pPr/>
              <a:t>‹#›</a:t>
            </a:fld>
            <a:endParaRPr lang="en-US" altLang="en-US"/>
          </a:p>
        </p:txBody>
      </p:sp>
    </p:spTree>
    <p:extLst>
      <p:ext uri="{BB962C8B-B14F-4D97-AF65-F5344CB8AC3E}">
        <p14:creationId xmlns:p14="http://schemas.microsoft.com/office/powerpoint/2010/main" val="34168214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9B772-1DCE-4244-8356-A227DDE3280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A37BA6-A44C-4CCB-9FDB-A26CC634592B}"/>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4" name="Footer Placeholder 3">
            <a:extLst>
              <a:ext uri="{FF2B5EF4-FFF2-40B4-BE49-F238E27FC236}">
                <a16:creationId xmlns:a16="http://schemas.microsoft.com/office/drawing/2014/main" id="{10377AC0-8A0E-49C6-B5A0-05001966FB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8F4DC17-FAA6-46EB-969A-131764CBEDCF}"/>
              </a:ext>
            </a:extLst>
          </p:cNvPr>
          <p:cNvSpPr>
            <a:spLocks noGrp="1"/>
          </p:cNvSpPr>
          <p:nvPr>
            <p:ph type="sldNum" sz="quarter" idx="12"/>
          </p:nvPr>
        </p:nvSpPr>
        <p:spPr/>
        <p:txBody>
          <a:bodyPr/>
          <a:lstStyle/>
          <a:p>
            <a:pPr>
              <a:defRPr/>
            </a:pPr>
            <a:fld id="{04DCC2E2-118B-4AA8-ADE9-FE41037A6EBC}" type="slidenum">
              <a:rPr lang="en-US" smtClean="0"/>
              <a:pPr>
                <a:defRPr/>
              </a:pPr>
              <a:t>‹#›</a:t>
            </a:fld>
            <a:endParaRPr lang="en-US"/>
          </a:p>
        </p:txBody>
      </p:sp>
    </p:spTree>
    <p:extLst>
      <p:ext uri="{BB962C8B-B14F-4D97-AF65-F5344CB8AC3E}">
        <p14:creationId xmlns:p14="http://schemas.microsoft.com/office/powerpoint/2010/main" val="30489146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3326DF-2CF3-4540-86EF-7E680C915BE8}"/>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3" name="Footer Placeholder 2">
            <a:extLst>
              <a:ext uri="{FF2B5EF4-FFF2-40B4-BE49-F238E27FC236}">
                <a16:creationId xmlns:a16="http://schemas.microsoft.com/office/drawing/2014/main" id="{40A5AA72-D747-4197-83D5-1B64D95C9C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1BF82A-E961-4BB1-8862-525C217B9FB2}"/>
              </a:ext>
            </a:extLst>
          </p:cNvPr>
          <p:cNvSpPr>
            <a:spLocks noGrp="1"/>
          </p:cNvSpPr>
          <p:nvPr>
            <p:ph type="sldNum" sz="quarter" idx="12"/>
          </p:nvPr>
        </p:nvSpPr>
        <p:spPr/>
        <p:txBody>
          <a:bodyPr/>
          <a:lstStyle/>
          <a:p>
            <a:pPr>
              <a:defRPr/>
            </a:pPr>
            <a:fld id="{BC7AD043-6C27-4AB1-A3B8-5C86F8F0F91C}" type="slidenum">
              <a:rPr lang="en-US" smtClean="0"/>
              <a:pPr>
                <a:defRPr/>
              </a:pPr>
              <a:t>‹#›</a:t>
            </a:fld>
            <a:endParaRPr lang="en-US"/>
          </a:p>
        </p:txBody>
      </p:sp>
    </p:spTree>
    <p:extLst>
      <p:ext uri="{BB962C8B-B14F-4D97-AF65-F5344CB8AC3E}">
        <p14:creationId xmlns:p14="http://schemas.microsoft.com/office/powerpoint/2010/main" val="25437385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700C-4BD8-482B-A155-0BB55FAFBB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F03949-70F7-47F2-BDC2-F741284122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C01485-B290-4415-B3D6-5081B1BDD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06D134-9F88-47A7-AA9B-7BC2112CDE80}"/>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6" name="Footer Placeholder 5">
            <a:extLst>
              <a:ext uri="{FF2B5EF4-FFF2-40B4-BE49-F238E27FC236}">
                <a16:creationId xmlns:a16="http://schemas.microsoft.com/office/drawing/2014/main" id="{D0287B07-B155-4E04-9A11-3D3DA6FFD7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F739255-E848-4AC6-86B6-1AC588DCBCC6}"/>
              </a:ext>
            </a:extLst>
          </p:cNvPr>
          <p:cNvSpPr>
            <a:spLocks noGrp="1"/>
          </p:cNvSpPr>
          <p:nvPr>
            <p:ph type="sldNum" sz="quarter" idx="12"/>
          </p:nvPr>
        </p:nvSpPr>
        <p:spPr/>
        <p:txBody>
          <a:bodyPr/>
          <a:lstStyle/>
          <a:p>
            <a:pPr>
              <a:defRPr/>
            </a:pPr>
            <a:fld id="{038958EE-ECA4-45A7-AF45-D0587FF17529}" type="slidenum">
              <a:rPr lang="en-US" smtClean="0"/>
              <a:pPr>
                <a:defRPr/>
              </a:pPr>
              <a:t>‹#›</a:t>
            </a:fld>
            <a:endParaRPr lang="en-US"/>
          </a:p>
        </p:txBody>
      </p:sp>
    </p:spTree>
    <p:extLst>
      <p:ext uri="{BB962C8B-B14F-4D97-AF65-F5344CB8AC3E}">
        <p14:creationId xmlns:p14="http://schemas.microsoft.com/office/powerpoint/2010/main" val="41373150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2CCE-E791-471B-A807-9D34E4712F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C1B6C9-8182-4786-B46F-37B844D91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103592E-4426-43A1-A595-AA796348A9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66B6AE-1767-4425-B3C8-C255CE603CA2}"/>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6" name="Footer Placeholder 5">
            <a:extLst>
              <a:ext uri="{FF2B5EF4-FFF2-40B4-BE49-F238E27FC236}">
                <a16:creationId xmlns:a16="http://schemas.microsoft.com/office/drawing/2014/main" id="{0D6AEC2C-F3E1-4F58-8079-6AABF501CC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0F1DE6-6FD4-46B7-9B26-555396D4F019}"/>
              </a:ext>
            </a:extLst>
          </p:cNvPr>
          <p:cNvSpPr>
            <a:spLocks noGrp="1"/>
          </p:cNvSpPr>
          <p:nvPr>
            <p:ph type="sldNum" sz="quarter" idx="12"/>
          </p:nvPr>
        </p:nvSpPr>
        <p:spPr/>
        <p:txBody>
          <a:bodyPr/>
          <a:lstStyle/>
          <a:p>
            <a:pPr>
              <a:defRPr/>
            </a:pPr>
            <a:fld id="{4ABFB734-237E-4B87-B55C-77192524CDE0}" type="slidenum">
              <a:rPr lang="en-US" smtClean="0"/>
              <a:pPr>
                <a:defRPr/>
              </a:pPr>
              <a:t>‹#›</a:t>
            </a:fld>
            <a:endParaRPr lang="en-US"/>
          </a:p>
        </p:txBody>
      </p:sp>
    </p:spTree>
    <p:extLst>
      <p:ext uri="{BB962C8B-B14F-4D97-AF65-F5344CB8AC3E}">
        <p14:creationId xmlns:p14="http://schemas.microsoft.com/office/powerpoint/2010/main" val="19495470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7ACA8-40EE-4D91-9EBB-6F9ABF9C38D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9133E7-FFD1-4F08-B77E-912A6294C3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817423-24AD-40DC-8C12-208CD507B371}"/>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5" name="Footer Placeholder 4">
            <a:extLst>
              <a:ext uri="{FF2B5EF4-FFF2-40B4-BE49-F238E27FC236}">
                <a16:creationId xmlns:a16="http://schemas.microsoft.com/office/drawing/2014/main" id="{1CC8C4D7-9630-43F9-8235-CFF351FB35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E70249-0981-43C7-9071-26CDA10E8B77}"/>
              </a:ext>
            </a:extLst>
          </p:cNvPr>
          <p:cNvSpPr>
            <a:spLocks noGrp="1"/>
          </p:cNvSpPr>
          <p:nvPr>
            <p:ph type="sldNum" sz="quarter" idx="12"/>
          </p:nvPr>
        </p:nvSpPr>
        <p:spPr/>
        <p:txBody>
          <a:bodyPr/>
          <a:lstStyle/>
          <a:p>
            <a:pPr>
              <a:defRPr/>
            </a:pPr>
            <a:fld id="{EB147B3B-C3A0-4DCF-BCD3-32B4A8324F0B}" type="slidenum">
              <a:rPr lang="en-US" smtClean="0"/>
              <a:pPr>
                <a:defRPr/>
              </a:pPr>
              <a:t>‹#›</a:t>
            </a:fld>
            <a:endParaRPr lang="en-US"/>
          </a:p>
        </p:txBody>
      </p:sp>
    </p:spTree>
    <p:extLst>
      <p:ext uri="{BB962C8B-B14F-4D97-AF65-F5344CB8AC3E}">
        <p14:creationId xmlns:p14="http://schemas.microsoft.com/office/powerpoint/2010/main" val="5116236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780082-E737-44C4-BCDE-88578CF4A9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FD3EBA-5F91-4289-93DA-6E0C977247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7A0E63-6AC3-4338-B5F7-8AFB05CCA628}"/>
              </a:ext>
            </a:extLst>
          </p:cNvPr>
          <p:cNvSpPr>
            <a:spLocks noGrp="1"/>
          </p:cNvSpPr>
          <p:nvPr>
            <p:ph type="dt" sz="half" idx="10"/>
          </p:nvPr>
        </p:nvSpPr>
        <p:spPr/>
        <p:txBody>
          <a:bodyPr/>
          <a:lstStyle/>
          <a:p>
            <a:fld id="{6F9596AA-AC83-4E2B-9DED-F61DA9B31B8C}" type="datetimeFigureOut">
              <a:rPr lang="en-GB" smtClean="0"/>
              <a:t>26/08/2024</a:t>
            </a:fld>
            <a:endParaRPr lang="en-GB"/>
          </a:p>
        </p:txBody>
      </p:sp>
      <p:sp>
        <p:nvSpPr>
          <p:cNvPr id="5" name="Footer Placeholder 4">
            <a:extLst>
              <a:ext uri="{FF2B5EF4-FFF2-40B4-BE49-F238E27FC236}">
                <a16:creationId xmlns:a16="http://schemas.microsoft.com/office/drawing/2014/main" id="{1B002413-71E0-4BF4-948A-28D583BF5D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BE986A8-FA19-496E-A44F-C44B883C8335}"/>
              </a:ext>
            </a:extLst>
          </p:cNvPr>
          <p:cNvSpPr>
            <a:spLocks noGrp="1"/>
          </p:cNvSpPr>
          <p:nvPr>
            <p:ph type="sldNum" sz="quarter" idx="12"/>
          </p:nvPr>
        </p:nvSpPr>
        <p:spPr/>
        <p:txBody>
          <a:bodyPr/>
          <a:lstStyle/>
          <a:p>
            <a:pPr>
              <a:defRPr/>
            </a:pPr>
            <a:fld id="{4D61D55F-E5E6-446E-85B6-F81F055A0A55}" type="slidenum">
              <a:rPr lang="en-US" smtClean="0"/>
              <a:pPr>
                <a:defRPr/>
              </a:pPr>
              <a:t>‹#›</a:t>
            </a:fld>
            <a:endParaRPr lang="en-US"/>
          </a:p>
        </p:txBody>
      </p:sp>
    </p:spTree>
    <p:extLst>
      <p:ext uri="{BB962C8B-B14F-4D97-AF65-F5344CB8AC3E}">
        <p14:creationId xmlns:p14="http://schemas.microsoft.com/office/powerpoint/2010/main" val="262593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theme" Target="../theme/theme2.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5.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en-GB" noProof="0"/>
              <a:t>Click to edit Master title style</a:t>
            </a:r>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8AC5E797-DDC7-4716-ABC9-2C172A510C23}" type="datetime3">
              <a:rPr lang="en-GB" noProof="0" smtClean="0">
                <a:latin typeface="+mn-lt"/>
              </a:rPr>
              <a:t>26 August, 2024</a:t>
            </a:fld>
            <a:endParaRPr lang="en-GB" noProof="0">
              <a:latin typeface="+mn-lt"/>
            </a:endParaRPr>
          </a:p>
        </p:txBody>
      </p:sp>
      <p:sp>
        <p:nvSpPr>
          <p:cNvPr id="31" name="Footer Placeholder 4">
            <a:extLst>
              <a:ext uri="{FF2B5EF4-FFF2-40B4-BE49-F238E27FC236}">
                <a16:creationId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pPr rtl="0"/>
            <a:r>
              <a:rPr lang="en-GB" noProof="0"/>
              <a:t>Annual Review</a:t>
            </a:r>
            <a:endParaRPr lang="en-GB" b="0" noProof="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 id="2147483694" r:id="rId14"/>
    <p:sldLayoutId id="2147483695" r:id="rId15"/>
    <p:sldLayoutId id="2147483720" r:id="rId16"/>
    <p:sldLayoutId id="2147483773" r:id="rId17"/>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t>Pitch deck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5180422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Lst>
  <p:hf hd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p15:clr>
            <a:srgbClr val="5ACBF0"/>
          </p15:clr>
        </p15:guide>
        <p15:guide id="2" pos="1920">
          <p15:clr>
            <a:srgbClr val="F26B43"/>
          </p15:clr>
        </p15:guide>
        <p15:guide id="3" pos="5760">
          <p15:clr>
            <a:srgbClr val="F26B43"/>
          </p15:clr>
        </p15:guide>
        <p15:guide id="4" orient="horz" pos="2160">
          <p15:clr>
            <a:srgbClr val="F26B43"/>
          </p15:clr>
        </p15:guide>
        <p15:guide id="5" pos="1272">
          <p15:clr>
            <a:srgbClr val="9FCC3B"/>
          </p15:clr>
        </p15:guide>
        <p15:guide id="6" pos="2544">
          <p15:clr>
            <a:srgbClr val="9FCC3B"/>
          </p15:clr>
        </p15:guide>
        <p15:guide id="7" pos="5112">
          <p15:clr>
            <a:srgbClr val="9FCC3B"/>
          </p15:clr>
        </p15:guide>
        <p15:guide id="8" pos="6408">
          <p15:clr>
            <a:srgbClr val="9FCC3B"/>
          </p15:clr>
        </p15:guide>
        <p15:guide id="9" pos="3940">
          <p15:clr>
            <a:srgbClr val="F26B43"/>
          </p15:clr>
        </p15:guide>
        <p15:guide id="10" pos="7104">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9C80B3-99A7-0414-B017-89C70E0E44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BFBDA07-BF07-30E2-1CB4-AD9EA327E4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1B95DD9-5EE9-E09D-CB79-CB5772C48F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D63016-A0E9-4400-8FF4-FBED5C1F9C93}" type="datetimeFigureOut">
              <a:rPr lang="en-GB" smtClean="0"/>
              <a:t>26/08/2024</a:t>
            </a:fld>
            <a:endParaRPr lang="en-GB"/>
          </a:p>
        </p:txBody>
      </p:sp>
      <p:sp>
        <p:nvSpPr>
          <p:cNvPr id="5" name="Footer Placeholder 4">
            <a:extLst>
              <a:ext uri="{FF2B5EF4-FFF2-40B4-BE49-F238E27FC236}">
                <a16:creationId xmlns:a16="http://schemas.microsoft.com/office/drawing/2014/main" id="{D066ED71-AC5F-D5CF-030D-C2E1DF8F4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C01E1D9-B317-23A6-D886-BF92A4812F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6FC24-B63F-4A26-83AF-BD6B3DC4AB55}" type="slidenum">
              <a:rPr lang="en-GB" smtClean="0"/>
              <a:t>‹#›</a:t>
            </a:fld>
            <a:endParaRPr lang="en-GB"/>
          </a:p>
        </p:txBody>
      </p:sp>
    </p:spTree>
    <p:extLst>
      <p:ext uri="{BB962C8B-B14F-4D97-AF65-F5344CB8AC3E}">
        <p14:creationId xmlns:p14="http://schemas.microsoft.com/office/powerpoint/2010/main" val="163497161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pPr rtl="0"/>
            <a:fld id="{294A09A9-5501-47C1-A89A-A340965A2BE2}" type="slidenum">
              <a:rPr lang="en-GB" noProof="0" smtClean="0"/>
              <a:pPr/>
              <a:t>‹#›</a:t>
            </a:fld>
            <a:endParaRPr lang="en-GB" noProof="0"/>
          </a:p>
        </p:txBody>
      </p:sp>
    </p:spTree>
    <p:extLst>
      <p:ext uri="{BB962C8B-B14F-4D97-AF65-F5344CB8AC3E}">
        <p14:creationId xmlns:p14="http://schemas.microsoft.com/office/powerpoint/2010/main" val="50766431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145E5B-B7F7-43D2-B86A-EBB7C46ED6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E1A379-6A8B-4A9F-8FB9-C59CB61362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41AA3A-C1F1-479D-B2B1-F7B91AF2A7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596AA-AC83-4E2B-9DED-F61DA9B31B8C}" type="datetimeFigureOut">
              <a:rPr lang="en-GB" smtClean="0"/>
              <a:t>26/08/2024</a:t>
            </a:fld>
            <a:endParaRPr lang="en-GB"/>
          </a:p>
        </p:txBody>
      </p:sp>
      <p:sp>
        <p:nvSpPr>
          <p:cNvPr id="5" name="Footer Placeholder 4">
            <a:extLst>
              <a:ext uri="{FF2B5EF4-FFF2-40B4-BE49-F238E27FC236}">
                <a16:creationId xmlns:a16="http://schemas.microsoft.com/office/drawing/2014/main" id="{DDFF9939-9879-4298-A34C-8ED6957DF8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B6810F4-AA7A-40B9-A10A-D7471DCE77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BF1D521-8E56-46BD-99A3-B31D503CAD6D}" type="slidenum">
              <a:rPr lang="en-US" smtClean="0"/>
              <a:pPr>
                <a:defRPr/>
              </a:pPr>
              <a:t>‹#›</a:t>
            </a:fld>
            <a:endParaRPr lang="en-US"/>
          </a:p>
        </p:txBody>
      </p:sp>
    </p:spTree>
    <p:extLst>
      <p:ext uri="{BB962C8B-B14F-4D97-AF65-F5344CB8AC3E}">
        <p14:creationId xmlns:p14="http://schemas.microsoft.com/office/powerpoint/2010/main" val="9766095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hyperlink" Target="https://www.mycase.com/blog/ai/ai-vs-generative-ai/" TargetMode="External"/><Relationship Id="rId5" Type="http://schemas.openxmlformats.org/officeDocument/2006/relationships/hyperlink" Target="https://ich.unesco.org/en/dive?display=domain#tabs" TargetMode="External"/><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svg"/><Relationship Id="rId18" Type="http://schemas.openxmlformats.org/officeDocument/2006/relationships/image" Target="../media/image55.png"/><Relationship Id="rId3" Type="http://schemas.openxmlformats.org/officeDocument/2006/relationships/image" Target="../media/image40.svg"/><Relationship Id="rId21" Type="http://schemas.openxmlformats.org/officeDocument/2006/relationships/image" Target="../media/image58.svg"/><Relationship Id="rId7" Type="http://schemas.openxmlformats.org/officeDocument/2006/relationships/image" Target="../media/image44.svg"/><Relationship Id="rId12" Type="http://schemas.openxmlformats.org/officeDocument/2006/relationships/image" Target="../media/image49.png"/><Relationship Id="rId17" Type="http://schemas.openxmlformats.org/officeDocument/2006/relationships/image" Target="../media/image54.svg"/><Relationship Id="rId2" Type="http://schemas.openxmlformats.org/officeDocument/2006/relationships/image" Target="../media/image39.png"/><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71.xml"/><Relationship Id="rId6" Type="http://schemas.openxmlformats.org/officeDocument/2006/relationships/image" Target="../media/image43.png"/><Relationship Id="rId11" Type="http://schemas.openxmlformats.org/officeDocument/2006/relationships/image" Target="../media/image48.svg"/><Relationship Id="rId24" Type="http://schemas.openxmlformats.org/officeDocument/2006/relationships/image" Target="../media/image61.svg"/><Relationship Id="rId5" Type="http://schemas.openxmlformats.org/officeDocument/2006/relationships/image" Target="../media/image42.svg"/><Relationship Id="rId15" Type="http://schemas.openxmlformats.org/officeDocument/2006/relationships/image" Target="../media/image52.svg"/><Relationship Id="rId23" Type="http://schemas.openxmlformats.org/officeDocument/2006/relationships/image" Target="../media/image60.png"/><Relationship Id="rId10" Type="http://schemas.openxmlformats.org/officeDocument/2006/relationships/image" Target="../media/image47.png"/><Relationship Id="rId19" Type="http://schemas.openxmlformats.org/officeDocument/2006/relationships/image" Target="../media/image56.svg"/><Relationship Id="rId4" Type="http://schemas.openxmlformats.org/officeDocument/2006/relationships/image" Target="../media/image41.png"/><Relationship Id="rId9" Type="http://schemas.openxmlformats.org/officeDocument/2006/relationships/image" Target="../media/image46.svg"/><Relationship Id="rId14" Type="http://schemas.openxmlformats.org/officeDocument/2006/relationships/image" Target="../media/image51.png"/><Relationship Id="rId22"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64.jpeg"/></Relationships>
</file>

<file path=ppt/slides/_rels/slide1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9.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6.xml"/><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hyperlink" Target="https://spawning.ai/" TargetMode="External"/><Relationship Id="rId2" Type="http://schemas.openxmlformats.org/officeDocument/2006/relationships/notesSlide" Target="../notesSlides/notesSlide10.xml"/><Relationship Id="rId1" Type="http://schemas.openxmlformats.org/officeDocument/2006/relationships/slideLayout" Target="../slideLayouts/slideLayout4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glaze.cs.uchicago.edu/index.html"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3.xml"/><Relationship Id="rId1" Type="http://schemas.openxmlformats.org/officeDocument/2006/relationships/slideLayout" Target="../slideLayouts/slideLayout61.xml"/><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hyperlink" Target="https://royalsocietypublishing.org/doi/10.1098/rsos.231994"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3275351" y="607103"/>
            <a:ext cx="8117174" cy="3132944"/>
          </a:xfrm>
        </p:spPr>
        <p:txBody>
          <a:bodyPr rtlCol="0"/>
          <a:lstStyle/>
          <a:p>
            <a:pPr rtl="0"/>
            <a:r>
              <a:rPr lang="en-GB" dirty="0"/>
              <a:t>Artificial intelligence and participatory data governance for intangible heritage</a:t>
            </a:r>
          </a:p>
        </p:txBody>
      </p:sp>
      <p:sp>
        <p:nvSpPr>
          <p:cNvPr id="3" name="Text Placeholder 2">
            <a:extLst>
              <a:ext uri="{FF2B5EF4-FFF2-40B4-BE49-F238E27FC236}">
                <a16:creationId xmlns:a16="http://schemas.microsoft.com/office/drawing/2014/main" id="{F18E61D8-31A3-2D45-8E25-CBE846E26E1C}"/>
              </a:ext>
            </a:extLst>
          </p:cNvPr>
          <p:cNvSpPr>
            <a:spLocks noGrp="1"/>
          </p:cNvSpPr>
          <p:nvPr>
            <p:ph type="body" sz="quarter" idx="11"/>
          </p:nvPr>
        </p:nvSpPr>
        <p:spPr>
          <a:xfrm>
            <a:off x="6367055" y="4549553"/>
            <a:ext cx="5491570" cy="953337"/>
          </a:xfrm>
        </p:spPr>
        <p:txBody>
          <a:bodyPr rtlCol="0"/>
          <a:lstStyle/>
          <a:p>
            <a:pPr rtl="0"/>
            <a:r>
              <a:rPr lang="en-GB" dirty="0">
                <a:latin typeface="+mj-lt"/>
              </a:rPr>
              <a:t>Harriet Deacon</a:t>
            </a:r>
          </a:p>
          <a:p>
            <a:pPr rtl="0"/>
            <a:r>
              <a:rPr lang="en-GB" dirty="0">
                <a:latin typeface="+mj-lt"/>
              </a:rPr>
              <a:t>DAIM and Wilberforce Institute, University of Hull</a:t>
            </a:r>
            <a:endParaRPr lang="en-GB" dirty="0"/>
          </a:p>
          <a:p>
            <a:pPr rtl="0"/>
            <a:endParaRPr lang="en-GB" dirty="0"/>
          </a:p>
        </p:txBody>
      </p:sp>
      <p:pic>
        <p:nvPicPr>
          <p:cNvPr id="5" name="Picture 4">
            <a:extLst>
              <a:ext uri="{FF2B5EF4-FFF2-40B4-BE49-F238E27FC236}">
                <a16:creationId xmlns:a16="http://schemas.microsoft.com/office/drawing/2014/main" id="{A80FD2CF-F62E-0331-ECE2-78BDDC04919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395482" y="6054253"/>
            <a:ext cx="4463143" cy="438561"/>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511FB31-D7C8-A680-FB1F-29238F61716B}"/>
              </a:ext>
            </a:extLst>
          </p:cNvPr>
          <p:cNvSpPr>
            <a:spLocks noGrp="1"/>
          </p:cNvSpPr>
          <p:nvPr>
            <p:ph type="title"/>
          </p:nvPr>
        </p:nvSpPr>
        <p:spPr/>
        <p:txBody>
          <a:bodyPr/>
          <a:lstStyle/>
          <a:p>
            <a:r>
              <a:rPr lang="en-GB" dirty="0"/>
              <a:t>Concepts</a:t>
            </a:r>
          </a:p>
        </p:txBody>
      </p:sp>
      <p:sp>
        <p:nvSpPr>
          <p:cNvPr id="14" name="Text Placeholder 13">
            <a:extLst>
              <a:ext uri="{FF2B5EF4-FFF2-40B4-BE49-F238E27FC236}">
                <a16:creationId xmlns:a16="http://schemas.microsoft.com/office/drawing/2014/main" id="{FEE037C1-27AC-64A6-6A8F-FCF5C0617797}"/>
              </a:ext>
            </a:extLst>
          </p:cNvPr>
          <p:cNvSpPr>
            <a:spLocks noGrp="1"/>
          </p:cNvSpPr>
          <p:nvPr>
            <p:ph type="body" idx="1"/>
          </p:nvPr>
        </p:nvSpPr>
        <p:spPr/>
        <p:txBody>
          <a:bodyPr/>
          <a:lstStyle/>
          <a:p>
            <a:r>
              <a:rPr lang="en-GB" dirty="0"/>
              <a:t>Intangible cultural heritage</a:t>
            </a:r>
          </a:p>
        </p:txBody>
      </p:sp>
      <p:sp>
        <p:nvSpPr>
          <p:cNvPr id="16" name="Text Placeholder 15">
            <a:extLst>
              <a:ext uri="{FF2B5EF4-FFF2-40B4-BE49-F238E27FC236}">
                <a16:creationId xmlns:a16="http://schemas.microsoft.com/office/drawing/2014/main" id="{DE7BBF80-4E7E-91C5-4D98-C4AB82C0F2EC}"/>
              </a:ext>
            </a:extLst>
          </p:cNvPr>
          <p:cNvSpPr>
            <a:spLocks noGrp="1"/>
          </p:cNvSpPr>
          <p:nvPr>
            <p:ph type="body" idx="10"/>
          </p:nvPr>
        </p:nvSpPr>
        <p:spPr/>
        <p:txBody>
          <a:bodyPr/>
          <a:lstStyle/>
          <a:p>
            <a:r>
              <a:rPr lang="en-GB" dirty="0"/>
              <a:t>Artificial Intelligence</a:t>
            </a:r>
          </a:p>
        </p:txBody>
      </p:sp>
      <p:pic>
        <p:nvPicPr>
          <p:cNvPr id="19" name="Content Placeholder 18">
            <a:extLst>
              <a:ext uri="{FF2B5EF4-FFF2-40B4-BE49-F238E27FC236}">
                <a16:creationId xmlns:a16="http://schemas.microsoft.com/office/drawing/2014/main" id="{AE6B75BF-19E6-95B4-240E-27E55BE97D47}"/>
              </a:ext>
            </a:extLst>
          </p:cNvPr>
          <p:cNvPicPr>
            <a:picLocks noGrp="1" noChangeAspect="1"/>
          </p:cNvPicPr>
          <p:nvPr>
            <p:ph sz="half" idx="2"/>
          </p:nvPr>
        </p:nvPicPr>
        <p:blipFill>
          <a:blip r:embed="rId3" cstate="screen">
            <a:extLst>
              <a:ext uri="{28A0092B-C50C-407E-A947-70E740481C1C}">
                <a14:useLocalDpi xmlns:a14="http://schemas.microsoft.com/office/drawing/2010/main" val="0"/>
              </a:ext>
            </a:extLst>
          </a:blip>
          <a:stretch>
            <a:fillRect/>
          </a:stretch>
        </p:blipFill>
        <p:spPr>
          <a:xfrm>
            <a:off x="6096000" y="2886607"/>
            <a:ext cx="5428003" cy="3287311"/>
          </a:xfrm>
        </p:spPr>
      </p:pic>
      <p:pic>
        <p:nvPicPr>
          <p:cNvPr id="23" name="Content Placeholder 22">
            <a:extLst>
              <a:ext uri="{FF2B5EF4-FFF2-40B4-BE49-F238E27FC236}">
                <a16:creationId xmlns:a16="http://schemas.microsoft.com/office/drawing/2014/main" id="{669400AE-EE1F-4900-F80B-A89872F83910}"/>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tretch>
            <a:fillRect/>
          </a:stretch>
        </p:blipFill>
        <p:spPr>
          <a:xfrm>
            <a:off x="790228" y="2886607"/>
            <a:ext cx="4414290" cy="3604355"/>
          </a:xfrm>
        </p:spPr>
      </p:pic>
      <p:sp>
        <p:nvSpPr>
          <p:cNvPr id="21" name="TextBox 20">
            <a:extLst>
              <a:ext uri="{FF2B5EF4-FFF2-40B4-BE49-F238E27FC236}">
                <a16:creationId xmlns:a16="http://schemas.microsoft.com/office/drawing/2014/main" id="{D40800C4-5946-FA23-150C-5BE0E7EF5FEE}"/>
              </a:ext>
            </a:extLst>
          </p:cNvPr>
          <p:cNvSpPr txBox="1"/>
          <p:nvPr/>
        </p:nvSpPr>
        <p:spPr>
          <a:xfrm>
            <a:off x="8526962" y="299361"/>
            <a:ext cx="3223297" cy="769441"/>
          </a:xfrm>
          <a:prstGeom prst="rect">
            <a:avLst/>
          </a:prstGeom>
          <a:noFill/>
        </p:spPr>
        <p:txBody>
          <a:bodyPr wrap="square">
            <a:spAutoFit/>
          </a:bodyPr>
          <a:lstStyle/>
          <a:p>
            <a:r>
              <a:rPr lang="en-GB" sz="1100" dirty="0">
                <a:solidFill>
                  <a:schemeClr val="bg1"/>
                </a:solidFill>
              </a:rPr>
              <a:t>Images: </a:t>
            </a:r>
            <a:r>
              <a:rPr lang="en-GB" sz="1100" dirty="0">
                <a:solidFill>
                  <a:schemeClr val="bg1"/>
                </a:solidFill>
                <a:hlinkClick r:id="rId5"/>
              </a:rPr>
              <a:t>https://ich.unesco.org/en/dive?display=domain#tabs</a:t>
            </a:r>
            <a:r>
              <a:rPr lang="en-GB" sz="1100" dirty="0">
                <a:solidFill>
                  <a:schemeClr val="bg1"/>
                </a:solidFill>
              </a:rPr>
              <a:t> and </a:t>
            </a:r>
            <a:r>
              <a:rPr lang="en-GB" sz="1100" dirty="0">
                <a:solidFill>
                  <a:schemeClr val="bg1"/>
                </a:solidFill>
                <a:hlinkClick r:id="rId6"/>
              </a:rPr>
              <a:t>https://www.mycase.com/blog/ai/ai-vs-generative-ai/</a:t>
            </a:r>
            <a:r>
              <a:rPr lang="en-GB" sz="1100" dirty="0">
                <a:solidFill>
                  <a:schemeClr val="bg1"/>
                </a:solidFill>
              </a:rPr>
              <a:t> </a:t>
            </a:r>
          </a:p>
        </p:txBody>
      </p:sp>
    </p:spTree>
    <p:extLst>
      <p:ext uri="{BB962C8B-B14F-4D97-AF65-F5344CB8AC3E}">
        <p14:creationId xmlns:p14="http://schemas.microsoft.com/office/powerpoint/2010/main" val="3670771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695FD-4759-3A21-D2BA-1A728AF224DB}"/>
              </a:ext>
            </a:extLst>
          </p:cNvPr>
          <p:cNvSpPr>
            <a:spLocks noGrp="1"/>
          </p:cNvSpPr>
          <p:nvPr>
            <p:ph type="title"/>
          </p:nvPr>
        </p:nvSpPr>
        <p:spPr>
          <a:xfrm>
            <a:off x="959816" y="435464"/>
            <a:ext cx="8576070" cy="1104578"/>
          </a:xfrm>
        </p:spPr>
        <p:txBody>
          <a:bodyPr>
            <a:normAutofit fontScale="90000"/>
          </a:bodyPr>
          <a:lstStyle/>
          <a:p>
            <a:r>
              <a:rPr lang="en-GB" dirty="0"/>
              <a:t>Intangible cultural heritage: a legal concept imagined in the 1950s</a:t>
            </a:r>
          </a:p>
        </p:txBody>
      </p:sp>
      <p:sp>
        <p:nvSpPr>
          <p:cNvPr id="3" name="Text Placeholder 2">
            <a:extLst>
              <a:ext uri="{FF2B5EF4-FFF2-40B4-BE49-F238E27FC236}">
                <a16:creationId xmlns:a16="http://schemas.microsoft.com/office/drawing/2014/main" id="{65726110-564D-F9D1-C298-9EE0F5C0476E}"/>
              </a:ext>
            </a:extLst>
          </p:cNvPr>
          <p:cNvSpPr>
            <a:spLocks noGrp="1"/>
          </p:cNvSpPr>
          <p:nvPr>
            <p:ph type="body" sz="quarter" idx="12"/>
          </p:nvPr>
        </p:nvSpPr>
        <p:spPr>
          <a:xfrm>
            <a:off x="1296955" y="2954105"/>
            <a:ext cx="4265072" cy="783814"/>
          </a:xfrm>
        </p:spPr>
        <p:txBody>
          <a:bodyPr/>
          <a:lstStyle/>
          <a:p>
            <a:r>
              <a:rPr lang="en-GB" dirty="0"/>
              <a:t>Japanese Law for the Protection of Cultural Property in 1950 and Korean Act for Cultural Property Preservation in 1962 covered what was later known as ICH</a:t>
            </a:r>
          </a:p>
          <a:p>
            <a:endParaRPr lang="en-GB" dirty="0"/>
          </a:p>
        </p:txBody>
      </p:sp>
      <p:sp>
        <p:nvSpPr>
          <p:cNvPr id="4" name="Text Placeholder 3">
            <a:extLst>
              <a:ext uri="{FF2B5EF4-FFF2-40B4-BE49-F238E27FC236}">
                <a16:creationId xmlns:a16="http://schemas.microsoft.com/office/drawing/2014/main" id="{6EC5A19C-B1AC-304D-8BBD-4AA6A9345C37}"/>
              </a:ext>
            </a:extLst>
          </p:cNvPr>
          <p:cNvSpPr>
            <a:spLocks noGrp="1"/>
          </p:cNvSpPr>
          <p:nvPr>
            <p:ph type="body" sz="quarter" idx="11"/>
          </p:nvPr>
        </p:nvSpPr>
        <p:spPr/>
        <p:txBody>
          <a:bodyPr/>
          <a:lstStyle/>
          <a:p>
            <a:r>
              <a:rPr lang="en-GB" dirty="0"/>
              <a:t>1950s and 60s</a:t>
            </a:r>
          </a:p>
        </p:txBody>
      </p:sp>
      <p:sp>
        <p:nvSpPr>
          <p:cNvPr id="5" name="Text Placeholder 4">
            <a:extLst>
              <a:ext uri="{FF2B5EF4-FFF2-40B4-BE49-F238E27FC236}">
                <a16:creationId xmlns:a16="http://schemas.microsoft.com/office/drawing/2014/main" id="{501B8BAE-5052-D9C6-58BD-5DB7977B13D7}"/>
              </a:ext>
            </a:extLst>
          </p:cNvPr>
          <p:cNvSpPr>
            <a:spLocks noGrp="1"/>
          </p:cNvSpPr>
          <p:nvPr>
            <p:ph type="body" sz="quarter" idx="30"/>
          </p:nvPr>
        </p:nvSpPr>
        <p:spPr>
          <a:xfrm>
            <a:off x="3897798" y="5087327"/>
            <a:ext cx="3199399" cy="899521"/>
          </a:xfrm>
        </p:spPr>
        <p:txBody>
          <a:bodyPr/>
          <a:lstStyle/>
          <a:p>
            <a:r>
              <a:rPr lang="en-GB" dirty="0"/>
              <a:t>Increased interest in non-tangible cultural forms as heritage, linked to discussions about community rights over their heritage. </a:t>
            </a:r>
          </a:p>
        </p:txBody>
      </p:sp>
      <p:sp>
        <p:nvSpPr>
          <p:cNvPr id="6" name="Text Placeholder 5">
            <a:extLst>
              <a:ext uri="{FF2B5EF4-FFF2-40B4-BE49-F238E27FC236}">
                <a16:creationId xmlns:a16="http://schemas.microsoft.com/office/drawing/2014/main" id="{4C2EB2E0-CB02-64BF-6FCA-DE29688CE680}"/>
              </a:ext>
            </a:extLst>
          </p:cNvPr>
          <p:cNvSpPr>
            <a:spLocks noGrp="1"/>
          </p:cNvSpPr>
          <p:nvPr>
            <p:ph type="body" sz="quarter" idx="31"/>
          </p:nvPr>
        </p:nvSpPr>
        <p:spPr/>
        <p:txBody>
          <a:bodyPr/>
          <a:lstStyle/>
          <a:p>
            <a:r>
              <a:rPr lang="en-GB" dirty="0"/>
              <a:t>1970s to 2000s</a:t>
            </a:r>
          </a:p>
        </p:txBody>
      </p:sp>
      <p:sp>
        <p:nvSpPr>
          <p:cNvPr id="7" name="Text Placeholder 6">
            <a:extLst>
              <a:ext uri="{FF2B5EF4-FFF2-40B4-BE49-F238E27FC236}">
                <a16:creationId xmlns:a16="http://schemas.microsoft.com/office/drawing/2014/main" id="{2A805BD3-93CF-9430-79B6-4ACB49D66D02}"/>
              </a:ext>
            </a:extLst>
          </p:cNvPr>
          <p:cNvSpPr>
            <a:spLocks noGrp="1"/>
          </p:cNvSpPr>
          <p:nvPr>
            <p:ph type="body" sz="quarter" idx="32"/>
          </p:nvPr>
        </p:nvSpPr>
        <p:spPr>
          <a:xfrm>
            <a:off x="9001710" y="5087327"/>
            <a:ext cx="2836063" cy="1159014"/>
          </a:xfrm>
        </p:spPr>
        <p:txBody>
          <a:bodyPr/>
          <a:lstStyle/>
          <a:p>
            <a:r>
              <a:rPr lang="en-GB" dirty="0"/>
              <a:t>Increased interest in economic dimensions of ICH safeguarding, linked to Sustainable Development Goals</a:t>
            </a:r>
          </a:p>
        </p:txBody>
      </p:sp>
      <p:sp>
        <p:nvSpPr>
          <p:cNvPr id="8" name="Text Placeholder 7">
            <a:extLst>
              <a:ext uri="{FF2B5EF4-FFF2-40B4-BE49-F238E27FC236}">
                <a16:creationId xmlns:a16="http://schemas.microsoft.com/office/drawing/2014/main" id="{C95D758C-0319-4A84-6CFF-E57F7026245D}"/>
              </a:ext>
            </a:extLst>
          </p:cNvPr>
          <p:cNvSpPr>
            <a:spLocks noGrp="1"/>
          </p:cNvSpPr>
          <p:nvPr>
            <p:ph type="body" sz="quarter" idx="33"/>
          </p:nvPr>
        </p:nvSpPr>
        <p:spPr/>
        <p:txBody>
          <a:bodyPr/>
          <a:lstStyle/>
          <a:p>
            <a:r>
              <a:rPr lang="en-GB" dirty="0"/>
              <a:t>2015 to present</a:t>
            </a:r>
          </a:p>
        </p:txBody>
      </p:sp>
      <p:sp>
        <p:nvSpPr>
          <p:cNvPr id="9" name="Text Placeholder 8">
            <a:extLst>
              <a:ext uri="{FF2B5EF4-FFF2-40B4-BE49-F238E27FC236}">
                <a16:creationId xmlns:a16="http://schemas.microsoft.com/office/drawing/2014/main" id="{C62987DE-4999-FE2B-8D36-32DFADD5EE56}"/>
              </a:ext>
            </a:extLst>
          </p:cNvPr>
          <p:cNvSpPr>
            <a:spLocks noGrp="1"/>
          </p:cNvSpPr>
          <p:nvPr>
            <p:ph type="body" sz="quarter" idx="34"/>
          </p:nvPr>
        </p:nvSpPr>
        <p:spPr>
          <a:xfrm>
            <a:off x="6580244" y="2954105"/>
            <a:ext cx="4392556" cy="667139"/>
          </a:xfrm>
        </p:spPr>
        <p:txBody>
          <a:bodyPr/>
          <a:lstStyle/>
          <a:p>
            <a:r>
              <a:rPr lang="en-GB" dirty="0"/>
              <a:t>Intangible Heritage Convention approved by UNESCO General Assembly 2003, comes into force in 2006. Emphasis on community participation and consent, but assigns no new community rights over heritage.</a:t>
            </a:r>
          </a:p>
        </p:txBody>
      </p:sp>
      <p:sp>
        <p:nvSpPr>
          <p:cNvPr id="10" name="Text Placeholder 9">
            <a:extLst>
              <a:ext uri="{FF2B5EF4-FFF2-40B4-BE49-F238E27FC236}">
                <a16:creationId xmlns:a16="http://schemas.microsoft.com/office/drawing/2014/main" id="{D7D29AD4-D347-AC3C-FCFC-0B658AB73C9A}"/>
              </a:ext>
            </a:extLst>
          </p:cNvPr>
          <p:cNvSpPr>
            <a:spLocks noGrp="1"/>
          </p:cNvSpPr>
          <p:nvPr>
            <p:ph type="body" sz="quarter" idx="35"/>
          </p:nvPr>
        </p:nvSpPr>
        <p:spPr/>
        <p:txBody>
          <a:bodyPr/>
          <a:lstStyle/>
          <a:p>
            <a:r>
              <a:rPr lang="en-GB" dirty="0"/>
              <a:t>2003</a:t>
            </a:r>
          </a:p>
        </p:txBody>
      </p:sp>
    </p:spTree>
    <p:extLst>
      <p:ext uri="{BB962C8B-B14F-4D97-AF65-F5344CB8AC3E}">
        <p14:creationId xmlns:p14="http://schemas.microsoft.com/office/powerpoint/2010/main" val="1044330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695FD-4759-3A21-D2BA-1A728AF224DB}"/>
              </a:ext>
            </a:extLst>
          </p:cNvPr>
          <p:cNvSpPr>
            <a:spLocks noGrp="1"/>
          </p:cNvSpPr>
          <p:nvPr>
            <p:ph type="title"/>
          </p:nvPr>
        </p:nvSpPr>
        <p:spPr>
          <a:xfrm>
            <a:off x="959816" y="435464"/>
            <a:ext cx="5761932" cy="1017891"/>
          </a:xfrm>
        </p:spPr>
        <p:txBody>
          <a:bodyPr>
            <a:normAutofit fontScale="90000"/>
          </a:bodyPr>
          <a:lstStyle/>
          <a:p>
            <a:r>
              <a:rPr lang="en-GB" dirty="0"/>
              <a:t>AI: a technology imagined in the 1950s</a:t>
            </a:r>
          </a:p>
        </p:txBody>
      </p:sp>
      <p:sp>
        <p:nvSpPr>
          <p:cNvPr id="3" name="Text Placeholder 2">
            <a:extLst>
              <a:ext uri="{FF2B5EF4-FFF2-40B4-BE49-F238E27FC236}">
                <a16:creationId xmlns:a16="http://schemas.microsoft.com/office/drawing/2014/main" id="{65726110-564D-F9D1-C298-9EE0F5C0476E}"/>
              </a:ext>
            </a:extLst>
          </p:cNvPr>
          <p:cNvSpPr>
            <a:spLocks noGrp="1"/>
          </p:cNvSpPr>
          <p:nvPr>
            <p:ph type="body" sz="quarter" idx="12"/>
          </p:nvPr>
        </p:nvSpPr>
        <p:spPr>
          <a:xfrm>
            <a:off x="1296955" y="2960715"/>
            <a:ext cx="4146196" cy="777204"/>
          </a:xfrm>
        </p:spPr>
        <p:txBody>
          <a:bodyPr/>
          <a:lstStyle/>
          <a:p>
            <a:r>
              <a:rPr lang="en-GB" dirty="0"/>
              <a:t>Alan Turing introduces the Turing test in 1950.</a:t>
            </a:r>
          </a:p>
          <a:p>
            <a:r>
              <a:rPr lang="en-GB" b="0" i="0" dirty="0">
                <a:solidFill>
                  <a:srgbClr val="1F1F1F"/>
                </a:solidFill>
                <a:effectLst/>
                <a:highlight>
                  <a:srgbClr val="FFFFFF"/>
                </a:highlight>
                <a:latin typeface="Source Sans Pro" panose="020B0503030403020204" pitchFamily="34" charset="0"/>
              </a:rPr>
              <a:t>In 1956, </a:t>
            </a:r>
            <a:r>
              <a:rPr lang="en-GB" dirty="0">
                <a:solidFill>
                  <a:srgbClr val="1F1F1F"/>
                </a:solidFill>
                <a:highlight>
                  <a:srgbClr val="FFFFFF"/>
                </a:highlight>
                <a:latin typeface="Source Sans Pro" panose="020B0503030403020204" pitchFamily="34" charset="0"/>
              </a:rPr>
              <a:t>Dartmouth workshop / </a:t>
            </a:r>
            <a:r>
              <a:rPr lang="en-GB" b="0" i="0" dirty="0">
                <a:solidFill>
                  <a:srgbClr val="1F1F1F"/>
                </a:solidFill>
                <a:effectLst/>
                <a:highlight>
                  <a:srgbClr val="FFFFFF"/>
                </a:highlight>
                <a:latin typeface="Source Sans Pro" panose="020B0503030403020204" pitchFamily="34" charset="0"/>
              </a:rPr>
              <a:t>John McCarthy coins the term ‘artificial intelligence’</a:t>
            </a:r>
            <a:endParaRPr lang="en-GB" dirty="0"/>
          </a:p>
        </p:txBody>
      </p:sp>
      <p:sp>
        <p:nvSpPr>
          <p:cNvPr id="4" name="Text Placeholder 3">
            <a:extLst>
              <a:ext uri="{FF2B5EF4-FFF2-40B4-BE49-F238E27FC236}">
                <a16:creationId xmlns:a16="http://schemas.microsoft.com/office/drawing/2014/main" id="{6EC5A19C-B1AC-304D-8BBD-4AA6A9345C37}"/>
              </a:ext>
            </a:extLst>
          </p:cNvPr>
          <p:cNvSpPr>
            <a:spLocks noGrp="1"/>
          </p:cNvSpPr>
          <p:nvPr>
            <p:ph type="body" sz="quarter" idx="11"/>
          </p:nvPr>
        </p:nvSpPr>
        <p:spPr/>
        <p:txBody>
          <a:bodyPr/>
          <a:lstStyle/>
          <a:p>
            <a:r>
              <a:rPr lang="en-GB" dirty="0"/>
              <a:t>1950s</a:t>
            </a:r>
          </a:p>
        </p:txBody>
      </p:sp>
      <p:sp>
        <p:nvSpPr>
          <p:cNvPr id="5" name="Text Placeholder 4">
            <a:extLst>
              <a:ext uri="{FF2B5EF4-FFF2-40B4-BE49-F238E27FC236}">
                <a16:creationId xmlns:a16="http://schemas.microsoft.com/office/drawing/2014/main" id="{501B8BAE-5052-D9C6-58BD-5DB7977B13D7}"/>
              </a:ext>
            </a:extLst>
          </p:cNvPr>
          <p:cNvSpPr>
            <a:spLocks noGrp="1"/>
          </p:cNvSpPr>
          <p:nvPr>
            <p:ph type="body" sz="quarter" idx="30"/>
          </p:nvPr>
        </p:nvSpPr>
        <p:spPr>
          <a:xfrm>
            <a:off x="3897798" y="5087327"/>
            <a:ext cx="2198201" cy="899521"/>
          </a:xfrm>
        </p:spPr>
        <p:txBody>
          <a:bodyPr/>
          <a:lstStyle/>
          <a:p>
            <a:r>
              <a:rPr lang="en-GB" dirty="0"/>
              <a:t>Early work on chatbots and robots, followed by an AI winter in the 1980s and 1990s</a:t>
            </a:r>
          </a:p>
        </p:txBody>
      </p:sp>
      <p:sp>
        <p:nvSpPr>
          <p:cNvPr id="6" name="Text Placeholder 5">
            <a:extLst>
              <a:ext uri="{FF2B5EF4-FFF2-40B4-BE49-F238E27FC236}">
                <a16:creationId xmlns:a16="http://schemas.microsoft.com/office/drawing/2014/main" id="{4C2EB2E0-CB02-64BF-6FCA-DE29688CE680}"/>
              </a:ext>
            </a:extLst>
          </p:cNvPr>
          <p:cNvSpPr>
            <a:spLocks noGrp="1"/>
          </p:cNvSpPr>
          <p:nvPr>
            <p:ph type="body" sz="quarter" idx="31"/>
          </p:nvPr>
        </p:nvSpPr>
        <p:spPr/>
        <p:txBody>
          <a:bodyPr/>
          <a:lstStyle/>
          <a:p>
            <a:r>
              <a:rPr lang="en-GB" dirty="0"/>
              <a:t>1960s and 1970s</a:t>
            </a:r>
          </a:p>
        </p:txBody>
      </p:sp>
      <p:sp>
        <p:nvSpPr>
          <p:cNvPr id="7" name="Text Placeholder 6">
            <a:extLst>
              <a:ext uri="{FF2B5EF4-FFF2-40B4-BE49-F238E27FC236}">
                <a16:creationId xmlns:a16="http://schemas.microsoft.com/office/drawing/2014/main" id="{2A805BD3-93CF-9430-79B6-4ACB49D66D02}"/>
              </a:ext>
            </a:extLst>
          </p:cNvPr>
          <p:cNvSpPr>
            <a:spLocks noGrp="1"/>
          </p:cNvSpPr>
          <p:nvPr>
            <p:ph type="body" sz="quarter" idx="32"/>
          </p:nvPr>
        </p:nvSpPr>
        <p:spPr>
          <a:xfrm>
            <a:off x="9001710" y="5087327"/>
            <a:ext cx="2836063" cy="1159014"/>
          </a:xfrm>
        </p:spPr>
        <p:txBody>
          <a:bodyPr/>
          <a:lstStyle/>
          <a:p>
            <a:r>
              <a:rPr lang="en-GB" dirty="0"/>
              <a:t>Cumulatively more powerful multi-modal generative AI models drive widespread use of AI and debate about its impact and regulation</a:t>
            </a:r>
          </a:p>
        </p:txBody>
      </p:sp>
      <p:sp>
        <p:nvSpPr>
          <p:cNvPr id="8" name="Text Placeholder 7">
            <a:extLst>
              <a:ext uri="{FF2B5EF4-FFF2-40B4-BE49-F238E27FC236}">
                <a16:creationId xmlns:a16="http://schemas.microsoft.com/office/drawing/2014/main" id="{C95D758C-0319-4A84-6CFF-E57F7026245D}"/>
              </a:ext>
            </a:extLst>
          </p:cNvPr>
          <p:cNvSpPr>
            <a:spLocks noGrp="1"/>
          </p:cNvSpPr>
          <p:nvPr>
            <p:ph type="body" sz="quarter" idx="33"/>
          </p:nvPr>
        </p:nvSpPr>
        <p:spPr/>
        <p:txBody>
          <a:bodyPr/>
          <a:lstStyle/>
          <a:p>
            <a:r>
              <a:rPr lang="en-GB" dirty="0"/>
              <a:t>2018 to present</a:t>
            </a:r>
          </a:p>
        </p:txBody>
      </p:sp>
      <p:sp>
        <p:nvSpPr>
          <p:cNvPr id="9" name="Text Placeholder 8">
            <a:extLst>
              <a:ext uri="{FF2B5EF4-FFF2-40B4-BE49-F238E27FC236}">
                <a16:creationId xmlns:a16="http://schemas.microsoft.com/office/drawing/2014/main" id="{C62987DE-4999-FE2B-8D36-32DFADD5EE56}"/>
              </a:ext>
            </a:extLst>
          </p:cNvPr>
          <p:cNvSpPr>
            <a:spLocks noGrp="1"/>
          </p:cNvSpPr>
          <p:nvPr>
            <p:ph type="body" sz="quarter" idx="34"/>
          </p:nvPr>
        </p:nvSpPr>
        <p:spPr>
          <a:xfrm>
            <a:off x="6580244" y="2954105"/>
            <a:ext cx="2730571" cy="667139"/>
          </a:xfrm>
        </p:spPr>
        <p:txBody>
          <a:bodyPr/>
          <a:lstStyle/>
          <a:p>
            <a:r>
              <a:rPr lang="en-GB" dirty="0"/>
              <a:t>New methods for machine learning developed using natural language processing and neural networks</a:t>
            </a:r>
          </a:p>
        </p:txBody>
      </p:sp>
      <p:sp>
        <p:nvSpPr>
          <p:cNvPr id="10" name="Text Placeholder 9">
            <a:extLst>
              <a:ext uri="{FF2B5EF4-FFF2-40B4-BE49-F238E27FC236}">
                <a16:creationId xmlns:a16="http://schemas.microsoft.com/office/drawing/2014/main" id="{D7D29AD4-D347-AC3C-FCFC-0B658AB73C9A}"/>
              </a:ext>
            </a:extLst>
          </p:cNvPr>
          <p:cNvSpPr>
            <a:spLocks noGrp="1"/>
          </p:cNvSpPr>
          <p:nvPr>
            <p:ph type="body" sz="quarter" idx="35"/>
          </p:nvPr>
        </p:nvSpPr>
        <p:spPr/>
        <p:txBody>
          <a:bodyPr/>
          <a:lstStyle/>
          <a:p>
            <a:r>
              <a:rPr lang="en-GB" dirty="0"/>
              <a:t>2000-2019</a:t>
            </a:r>
          </a:p>
        </p:txBody>
      </p:sp>
      <p:pic>
        <p:nvPicPr>
          <p:cNvPr id="12" name="Picture 11">
            <a:extLst>
              <a:ext uri="{FF2B5EF4-FFF2-40B4-BE49-F238E27FC236}">
                <a16:creationId xmlns:a16="http://schemas.microsoft.com/office/drawing/2014/main" id="{36B42E95-EA0D-F12D-7B35-91437508609C}"/>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989114" y="600844"/>
            <a:ext cx="4950895" cy="1017891"/>
          </a:xfrm>
          <a:prstGeom prst="rect">
            <a:avLst/>
          </a:prstGeom>
        </p:spPr>
      </p:pic>
    </p:spTree>
    <p:extLst>
      <p:ext uri="{BB962C8B-B14F-4D97-AF65-F5344CB8AC3E}">
        <p14:creationId xmlns:p14="http://schemas.microsoft.com/office/powerpoint/2010/main" val="2914840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44C5C0-6026-2104-CB08-03F2E8E00643}"/>
              </a:ext>
            </a:extLst>
          </p:cNvPr>
          <p:cNvSpPr>
            <a:spLocks noGrp="1"/>
          </p:cNvSpPr>
          <p:nvPr>
            <p:ph type="title"/>
          </p:nvPr>
        </p:nvSpPr>
        <p:spPr>
          <a:xfrm>
            <a:off x="964024" y="247135"/>
            <a:ext cx="4608874" cy="1242791"/>
          </a:xfrm>
        </p:spPr>
        <p:txBody>
          <a:bodyPr>
            <a:normAutofit/>
          </a:bodyPr>
          <a:lstStyle/>
          <a:p>
            <a:r>
              <a:rPr lang="en-GB" dirty="0"/>
              <a:t>AI is already widely used for …</a:t>
            </a:r>
          </a:p>
        </p:txBody>
      </p:sp>
      <p:sp>
        <p:nvSpPr>
          <p:cNvPr id="4" name="Text Placeholder 3">
            <a:extLst>
              <a:ext uri="{FF2B5EF4-FFF2-40B4-BE49-F238E27FC236}">
                <a16:creationId xmlns:a16="http://schemas.microsoft.com/office/drawing/2014/main" id="{F9328042-5249-2E5D-11A2-5FA2A5AEE6D0}"/>
              </a:ext>
            </a:extLst>
          </p:cNvPr>
          <p:cNvSpPr>
            <a:spLocks noGrp="1"/>
          </p:cNvSpPr>
          <p:nvPr>
            <p:ph type="body" sz="quarter" idx="11"/>
          </p:nvPr>
        </p:nvSpPr>
        <p:spPr>
          <a:xfrm>
            <a:off x="1266568" y="2289363"/>
            <a:ext cx="4257932" cy="2795232"/>
          </a:xfrm>
        </p:spPr>
        <p:txBody>
          <a:bodyPr/>
          <a:lstStyle/>
          <a:p>
            <a:r>
              <a:rPr lang="en-GB" dirty="0"/>
              <a:t>Navigating using online maps</a:t>
            </a:r>
          </a:p>
          <a:p>
            <a:r>
              <a:rPr lang="en-GB" dirty="0"/>
              <a:t>Recommending social media posts, music and videos</a:t>
            </a:r>
          </a:p>
          <a:p>
            <a:r>
              <a:rPr lang="en-GB" dirty="0"/>
              <a:t>Internet search</a:t>
            </a:r>
          </a:p>
          <a:p>
            <a:r>
              <a:rPr lang="en-GB" dirty="0"/>
              <a:t>Predictive text, translation, speech recognition</a:t>
            </a:r>
          </a:p>
          <a:p>
            <a:r>
              <a:rPr lang="en-GB" dirty="0"/>
              <a:t>Self-driving cars</a:t>
            </a:r>
          </a:p>
          <a:p>
            <a:r>
              <a:rPr lang="en-GB" dirty="0"/>
              <a:t>Chatbots</a:t>
            </a:r>
          </a:p>
          <a:p>
            <a:r>
              <a:rPr lang="en-GB" dirty="0"/>
              <a:t>Generating new text and pictures (generative AI)</a:t>
            </a:r>
          </a:p>
        </p:txBody>
      </p:sp>
      <p:sp>
        <p:nvSpPr>
          <p:cNvPr id="11" name="TextBox 10">
            <a:extLst>
              <a:ext uri="{FF2B5EF4-FFF2-40B4-BE49-F238E27FC236}">
                <a16:creationId xmlns:a16="http://schemas.microsoft.com/office/drawing/2014/main" id="{1B1905C9-6443-0987-CBFB-B0CC5298D0F6}"/>
              </a:ext>
            </a:extLst>
          </p:cNvPr>
          <p:cNvSpPr txBox="1"/>
          <p:nvPr/>
        </p:nvSpPr>
        <p:spPr>
          <a:xfrm>
            <a:off x="7707899" y="6469176"/>
            <a:ext cx="2899204" cy="261610"/>
          </a:xfrm>
          <a:prstGeom prst="rect">
            <a:avLst/>
          </a:prstGeom>
          <a:noFill/>
        </p:spPr>
        <p:txBody>
          <a:bodyPr wrap="square">
            <a:spAutoFit/>
          </a:bodyPr>
          <a:lstStyle/>
          <a:p>
            <a:r>
              <a:rPr lang="en-GB" sz="1100" dirty="0">
                <a:solidFill>
                  <a:schemeClr val="bg1"/>
                </a:solidFill>
              </a:rPr>
              <a:t>https://ourworldindata.org/brief-history-of-ai</a:t>
            </a:r>
          </a:p>
        </p:txBody>
      </p:sp>
      <p:pic>
        <p:nvPicPr>
          <p:cNvPr id="17" name="Picture 16">
            <a:extLst>
              <a:ext uri="{FF2B5EF4-FFF2-40B4-BE49-F238E27FC236}">
                <a16:creationId xmlns:a16="http://schemas.microsoft.com/office/drawing/2014/main" id="{7C737AB5-D15D-3CA8-BE05-BC3CA6E2489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399461" y="359764"/>
            <a:ext cx="5103934" cy="5801193"/>
          </a:xfrm>
          <a:prstGeom prst="rect">
            <a:avLst/>
          </a:prstGeom>
        </p:spPr>
      </p:pic>
    </p:spTree>
    <p:extLst>
      <p:ext uri="{BB962C8B-B14F-4D97-AF65-F5344CB8AC3E}">
        <p14:creationId xmlns:p14="http://schemas.microsoft.com/office/powerpoint/2010/main" val="3247960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DD4B-B108-A783-DEC0-F0312E2563FC}"/>
              </a:ext>
            </a:extLst>
          </p:cNvPr>
          <p:cNvSpPr>
            <a:spLocks noGrp="1"/>
          </p:cNvSpPr>
          <p:nvPr>
            <p:ph type="title"/>
          </p:nvPr>
        </p:nvSpPr>
        <p:spPr>
          <a:xfrm>
            <a:off x="964022" y="358347"/>
            <a:ext cx="10465977" cy="1131580"/>
          </a:xfrm>
        </p:spPr>
        <p:txBody>
          <a:bodyPr>
            <a:normAutofit fontScale="90000"/>
          </a:bodyPr>
          <a:lstStyle/>
          <a:p>
            <a:r>
              <a:rPr lang="en-GB" dirty="0"/>
              <a:t>Machine intelligence versus human intelligence</a:t>
            </a:r>
          </a:p>
        </p:txBody>
      </p:sp>
      <p:sp>
        <p:nvSpPr>
          <p:cNvPr id="3" name="Text Placeholder 2">
            <a:extLst>
              <a:ext uri="{FF2B5EF4-FFF2-40B4-BE49-F238E27FC236}">
                <a16:creationId xmlns:a16="http://schemas.microsoft.com/office/drawing/2014/main" id="{CD125A07-C8FA-643D-AF69-49422E51AAD5}"/>
              </a:ext>
            </a:extLst>
          </p:cNvPr>
          <p:cNvSpPr>
            <a:spLocks noGrp="1"/>
          </p:cNvSpPr>
          <p:nvPr>
            <p:ph type="body" idx="1"/>
          </p:nvPr>
        </p:nvSpPr>
        <p:spPr/>
        <p:txBody>
          <a:bodyPr/>
          <a:lstStyle/>
          <a:p>
            <a:r>
              <a:rPr lang="en-GB" dirty="0"/>
              <a:t>Artificial intelligence</a:t>
            </a:r>
          </a:p>
        </p:txBody>
      </p:sp>
      <p:sp>
        <p:nvSpPr>
          <p:cNvPr id="4" name="Text Placeholder 3">
            <a:extLst>
              <a:ext uri="{FF2B5EF4-FFF2-40B4-BE49-F238E27FC236}">
                <a16:creationId xmlns:a16="http://schemas.microsoft.com/office/drawing/2014/main" id="{90C09EDE-147D-0E21-B2C9-C56C842A824F}"/>
              </a:ext>
            </a:extLst>
          </p:cNvPr>
          <p:cNvSpPr>
            <a:spLocks noGrp="1"/>
          </p:cNvSpPr>
          <p:nvPr>
            <p:ph type="body" idx="10"/>
          </p:nvPr>
        </p:nvSpPr>
        <p:spPr/>
        <p:txBody>
          <a:bodyPr/>
          <a:lstStyle/>
          <a:p>
            <a:r>
              <a:rPr lang="en-GB" dirty="0"/>
              <a:t>Human intelligence</a:t>
            </a:r>
          </a:p>
        </p:txBody>
      </p:sp>
      <p:sp>
        <p:nvSpPr>
          <p:cNvPr id="5" name="Content Placeholder 4">
            <a:extLst>
              <a:ext uri="{FF2B5EF4-FFF2-40B4-BE49-F238E27FC236}">
                <a16:creationId xmlns:a16="http://schemas.microsoft.com/office/drawing/2014/main" id="{02683084-46F2-0EC4-C682-222CC9293C6D}"/>
              </a:ext>
            </a:extLst>
          </p:cNvPr>
          <p:cNvSpPr>
            <a:spLocks noGrp="1"/>
          </p:cNvSpPr>
          <p:nvPr>
            <p:ph sz="half" idx="2"/>
          </p:nvPr>
        </p:nvSpPr>
        <p:spPr/>
        <p:txBody>
          <a:bodyPr>
            <a:normAutofit lnSpcReduction="10000"/>
          </a:bodyPr>
          <a:lstStyle/>
          <a:p>
            <a:r>
              <a:rPr lang="en-GB" dirty="0"/>
              <a:t>No direct knowledge of the real world</a:t>
            </a:r>
          </a:p>
          <a:p>
            <a:r>
              <a:rPr lang="en-GB" dirty="0"/>
              <a:t>Social environments are not important</a:t>
            </a:r>
          </a:p>
          <a:p>
            <a:r>
              <a:rPr lang="en-GB" dirty="0"/>
              <a:t>Does not tire, can access all data at any time</a:t>
            </a:r>
          </a:p>
          <a:p>
            <a:r>
              <a:rPr lang="en-GB" dirty="0"/>
              <a:t>Can store enormous quantities of information</a:t>
            </a:r>
          </a:p>
          <a:p>
            <a:r>
              <a:rPr lang="en-GB" dirty="0"/>
              <a:t>Can amplify bias present in human-generated datasets</a:t>
            </a:r>
          </a:p>
        </p:txBody>
      </p:sp>
      <p:sp>
        <p:nvSpPr>
          <p:cNvPr id="6" name="Content Placeholder 5">
            <a:extLst>
              <a:ext uri="{FF2B5EF4-FFF2-40B4-BE49-F238E27FC236}">
                <a16:creationId xmlns:a16="http://schemas.microsoft.com/office/drawing/2014/main" id="{DE47E7A8-A7A5-F678-E362-3BD29585A425}"/>
              </a:ext>
            </a:extLst>
          </p:cNvPr>
          <p:cNvSpPr>
            <a:spLocks noGrp="1"/>
          </p:cNvSpPr>
          <p:nvPr>
            <p:ph sz="half" idx="13"/>
          </p:nvPr>
        </p:nvSpPr>
        <p:spPr>
          <a:xfrm>
            <a:off x="6362700" y="2799146"/>
            <a:ext cx="5159976" cy="1942138"/>
          </a:xfrm>
        </p:spPr>
        <p:txBody>
          <a:bodyPr>
            <a:normAutofit lnSpcReduction="10000"/>
          </a:bodyPr>
          <a:lstStyle/>
          <a:p>
            <a:r>
              <a:rPr lang="en-GB" dirty="0"/>
              <a:t>Embodied knowledge of the real world</a:t>
            </a:r>
          </a:p>
          <a:p>
            <a:r>
              <a:rPr lang="en-GB" dirty="0"/>
              <a:t>Social connection and cultural meaning drive action</a:t>
            </a:r>
          </a:p>
          <a:p>
            <a:r>
              <a:rPr lang="en-GB" dirty="0"/>
              <a:t>Limited capacity for memory and concentration</a:t>
            </a:r>
          </a:p>
          <a:p>
            <a:r>
              <a:rPr lang="en-GB" dirty="0"/>
              <a:t>Limited storage / retrieval capacity</a:t>
            </a:r>
          </a:p>
          <a:p>
            <a:r>
              <a:rPr lang="en-GB" dirty="0"/>
              <a:t>Cognitive biases and stereotyping used to manage / interpret data – can be misleading / prejudiced</a:t>
            </a:r>
          </a:p>
        </p:txBody>
      </p:sp>
      <p:pic>
        <p:nvPicPr>
          <p:cNvPr id="10" name="Picture 9">
            <a:extLst>
              <a:ext uri="{FF2B5EF4-FFF2-40B4-BE49-F238E27FC236}">
                <a16:creationId xmlns:a16="http://schemas.microsoft.com/office/drawing/2014/main" id="{A4C1A859-3111-7281-1DEA-792195D57DC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79922" y="4741284"/>
            <a:ext cx="4117088" cy="1753465"/>
          </a:xfrm>
          <a:prstGeom prst="rect">
            <a:avLst/>
          </a:prstGeom>
        </p:spPr>
      </p:pic>
      <p:sp>
        <p:nvSpPr>
          <p:cNvPr id="12" name="TextBox 11">
            <a:extLst>
              <a:ext uri="{FF2B5EF4-FFF2-40B4-BE49-F238E27FC236}">
                <a16:creationId xmlns:a16="http://schemas.microsoft.com/office/drawing/2014/main" id="{4B68EB1D-6064-8481-C298-3A5DA17E559B}"/>
              </a:ext>
            </a:extLst>
          </p:cNvPr>
          <p:cNvSpPr txBox="1"/>
          <p:nvPr/>
        </p:nvSpPr>
        <p:spPr>
          <a:xfrm>
            <a:off x="6600181" y="5292177"/>
            <a:ext cx="5017742" cy="738664"/>
          </a:xfrm>
          <a:prstGeom prst="rect">
            <a:avLst/>
          </a:prstGeom>
          <a:noFill/>
        </p:spPr>
        <p:txBody>
          <a:bodyPr wrap="square">
            <a:spAutoFit/>
          </a:bodyPr>
          <a:lstStyle/>
          <a:p>
            <a:r>
              <a:rPr lang="en-GB" sz="1400" dirty="0">
                <a:solidFill>
                  <a:schemeClr val="bg1"/>
                </a:solidFill>
              </a:rPr>
              <a:t>GPT-4 is judged more human than humans in displaced and inverted Turing tests, where they only have access to transcripts and cannot adapt questions on the fly (Rathi et al. 2024)</a:t>
            </a:r>
          </a:p>
        </p:txBody>
      </p:sp>
    </p:spTree>
    <p:extLst>
      <p:ext uri="{BB962C8B-B14F-4D97-AF65-F5344CB8AC3E}">
        <p14:creationId xmlns:p14="http://schemas.microsoft.com/office/powerpoint/2010/main" val="187041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7E2720B-02F2-628D-5684-B17263F402A1}"/>
              </a:ext>
            </a:extLst>
          </p:cNvPr>
          <p:cNvSpPr>
            <a:spLocks noGrp="1"/>
          </p:cNvSpPr>
          <p:nvPr>
            <p:ph type="title"/>
          </p:nvPr>
        </p:nvSpPr>
        <p:spPr>
          <a:xfrm>
            <a:off x="964023" y="370703"/>
            <a:ext cx="4701550" cy="1119223"/>
          </a:xfrm>
        </p:spPr>
        <p:txBody>
          <a:bodyPr>
            <a:normAutofit fontScale="90000"/>
          </a:bodyPr>
          <a:lstStyle/>
          <a:p>
            <a:r>
              <a:rPr lang="en-GB" dirty="0"/>
              <a:t>Data is the juice: sweet and sour</a:t>
            </a:r>
          </a:p>
        </p:txBody>
      </p:sp>
      <p:sp>
        <p:nvSpPr>
          <p:cNvPr id="8" name="Text Placeholder 7">
            <a:extLst>
              <a:ext uri="{FF2B5EF4-FFF2-40B4-BE49-F238E27FC236}">
                <a16:creationId xmlns:a16="http://schemas.microsoft.com/office/drawing/2014/main" id="{99EADA60-F16D-5EA5-11AD-0EAE30A52F89}"/>
              </a:ext>
            </a:extLst>
          </p:cNvPr>
          <p:cNvSpPr>
            <a:spLocks noGrp="1"/>
          </p:cNvSpPr>
          <p:nvPr>
            <p:ph type="body" sz="quarter" idx="11"/>
          </p:nvPr>
        </p:nvSpPr>
        <p:spPr>
          <a:xfrm>
            <a:off x="1174920" y="2295541"/>
            <a:ext cx="4572001" cy="2795232"/>
          </a:xfrm>
        </p:spPr>
        <p:txBody>
          <a:bodyPr/>
          <a:lstStyle/>
          <a:p>
            <a:r>
              <a:rPr lang="en-GB" dirty="0"/>
              <a:t>AI systems have been trained on data from cultural institutions and researchers – much of it from just a few countries</a:t>
            </a:r>
          </a:p>
          <a:p>
            <a:r>
              <a:rPr lang="en-GB" dirty="0"/>
              <a:t>Not all relevant data are available in digital form</a:t>
            </a:r>
          </a:p>
          <a:p>
            <a:r>
              <a:rPr lang="en-GB" dirty="0"/>
              <a:t>Some kinds of data are not easy to represent digitally</a:t>
            </a:r>
          </a:p>
          <a:p>
            <a:r>
              <a:rPr lang="en-GB" dirty="0"/>
              <a:t>Racism, sexism and other forms of human bias and discrimination are reflected in the data</a:t>
            </a:r>
          </a:p>
          <a:p>
            <a:r>
              <a:rPr lang="en-GB" dirty="0"/>
              <a:t>AI systems can magnify existing bias in the data</a:t>
            </a:r>
          </a:p>
        </p:txBody>
      </p:sp>
      <p:pic>
        <p:nvPicPr>
          <p:cNvPr id="1026" name="Picture 2" descr="Why AI-generated hands are the stuff of nightmares, explained by a ...">
            <a:extLst>
              <a:ext uri="{FF2B5EF4-FFF2-40B4-BE49-F238E27FC236}">
                <a16:creationId xmlns:a16="http://schemas.microsoft.com/office/drawing/2014/main" id="{939027DD-EDB1-AB08-3B15-DEFBA2A2136D}"/>
              </a:ext>
            </a:extLst>
          </p:cNvPr>
          <p:cNvPicPr>
            <a:picLocks noGrp="1" noChangeAspect="1" noChangeArrowheads="1"/>
          </p:cNvPicPr>
          <p:nvPr>
            <p:ph type="pic" sz="quarter" idx="13"/>
          </p:nvPr>
        </p:nvPicPr>
        <p:blipFill>
          <a:blip r:embed="rId2" cstate="screen">
            <a:extLst>
              <a:ext uri="{28A0092B-C50C-407E-A947-70E740481C1C}">
                <a14:useLocalDpi xmlns:a14="http://schemas.microsoft.com/office/drawing/2010/main" val="0"/>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132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A0FBEC-A1BF-C095-9668-31F934C19D36}"/>
              </a:ext>
            </a:extLst>
          </p:cNvPr>
          <p:cNvSpPr>
            <a:spLocks noGrp="1"/>
          </p:cNvSpPr>
          <p:nvPr>
            <p:ph type="title"/>
          </p:nvPr>
        </p:nvSpPr>
        <p:spPr>
          <a:xfrm>
            <a:off x="909520" y="272503"/>
            <a:ext cx="9051989" cy="1217423"/>
          </a:xfrm>
        </p:spPr>
        <p:txBody>
          <a:bodyPr>
            <a:normAutofit/>
          </a:bodyPr>
          <a:lstStyle/>
          <a:p>
            <a:r>
              <a:rPr lang="en-GB" dirty="0"/>
              <a:t>The stochastic parrot</a:t>
            </a:r>
          </a:p>
        </p:txBody>
      </p:sp>
      <p:sp>
        <p:nvSpPr>
          <p:cNvPr id="4" name="Text Placeholder 3">
            <a:extLst>
              <a:ext uri="{FF2B5EF4-FFF2-40B4-BE49-F238E27FC236}">
                <a16:creationId xmlns:a16="http://schemas.microsoft.com/office/drawing/2014/main" id="{5587DC65-CF47-13AE-2D20-65FA5FF3633C}"/>
              </a:ext>
            </a:extLst>
          </p:cNvPr>
          <p:cNvSpPr>
            <a:spLocks noGrp="1"/>
          </p:cNvSpPr>
          <p:nvPr>
            <p:ph type="body" sz="quarter" idx="11"/>
          </p:nvPr>
        </p:nvSpPr>
        <p:spPr>
          <a:xfrm>
            <a:off x="952499" y="2289363"/>
            <a:ext cx="6047808" cy="2795232"/>
          </a:xfrm>
        </p:spPr>
        <p:txBody>
          <a:bodyPr/>
          <a:lstStyle/>
          <a:p>
            <a:r>
              <a:rPr lang="en-GB" dirty="0"/>
              <a:t>Generative AI based on large language models is sophisticated predictive text.</a:t>
            </a:r>
          </a:p>
          <a:p>
            <a:r>
              <a:rPr lang="en-GB" dirty="0"/>
              <a:t>Digital data as such does not represent the world perfectly or enable AI models to know how the world works, even if there is a lot of data.</a:t>
            </a:r>
          </a:p>
          <a:p>
            <a:r>
              <a:rPr lang="en-GB" dirty="0"/>
              <a:t>Nevertheless, AI can affect how we operate in the real world, our relationships to each other and our cultural practice.</a:t>
            </a:r>
          </a:p>
        </p:txBody>
      </p:sp>
      <p:pic>
        <p:nvPicPr>
          <p:cNvPr id="5" name="Picture 4">
            <a:extLst>
              <a:ext uri="{FF2B5EF4-FFF2-40B4-BE49-F238E27FC236}">
                <a16:creationId xmlns:a16="http://schemas.microsoft.com/office/drawing/2014/main" id="{1571ABD1-AF6C-C7BB-5B3B-0DF3BA087DF6}"/>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r="-16241" b="-77776"/>
          <a:stretch/>
        </p:blipFill>
        <p:spPr>
          <a:xfrm>
            <a:off x="7508868" y="1792707"/>
            <a:ext cx="4190608" cy="7551001"/>
          </a:xfrm>
          <a:prstGeom prst="rect">
            <a:avLst/>
          </a:prstGeom>
        </p:spPr>
      </p:pic>
      <p:pic>
        <p:nvPicPr>
          <p:cNvPr id="6" name="Content Placeholder 7">
            <a:extLst>
              <a:ext uri="{FF2B5EF4-FFF2-40B4-BE49-F238E27FC236}">
                <a16:creationId xmlns:a16="http://schemas.microsoft.com/office/drawing/2014/main" id="{C9E0DBE4-AE09-C391-9747-659BDD4F827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72756" y="4323719"/>
            <a:ext cx="2328282" cy="2323265"/>
          </a:xfrm>
          <a:prstGeom prst="rect">
            <a:avLst/>
          </a:prstGeom>
        </p:spPr>
      </p:pic>
    </p:spTree>
    <p:extLst>
      <p:ext uri="{BB962C8B-B14F-4D97-AF65-F5344CB8AC3E}">
        <p14:creationId xmlns:p14="http://schemas.microsoft.com/office/powerpoint/2010/main" val="269765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hart Placeholder 3">
            <a:extLst>
              <a:ext uri="{FF2B5EF4-FFF2-40B4-BE49-F238E27FC236}">
                <a16:creationId xmlns:a16="http://schemas.microsoft.com/office/drawing/2014/main" id="{A0032B4F-5E12-1C44-F97E-C47A1E1EBCEA}"/>
              </a:ext>
            </a:extLst>
          </p:cNvPr>
          <p:cNvPicPr>
            <a:picLocks noGrp="1" noChangeAspect="1"/>
          </p:cNvPicPr>
          <p:nvPr>
            <p:ph type="chart" sz="quarter" idx="10"/>
          </p:nvPr>
        </p:nvPicPr>
        <p:blipFill>
          <a:blip r:embed="rId2" cstate="screen">
            <a:extLst>
              <a:ext uri="{28A0092B-C50C-407E-A947-70E740481C1C}">
                <a14:useLocalDpi xmlns:a14="http://schemas.microsoft.com/office/drawing/2010/main" val="0"/>
              </a:ext>
            </a:extLst>
          </a:blip>
          <a:stretch>
            <a:fillRect/>
          </a:stretch>
        </p:blipFill>
        <p:spPr>
          <a:xfrm>
            <a:off x="6096000" y="299805"/>
            <a:ext cx="5624411" cy="6273382"/>
          </a:xfrm>
          <a:prstGeom prst="rect">
            <a:avLst/>
          </a:prstGeom>
        </p:spPr>
      </p:pic>
      <p:sp>
        <p:nvSpPr>
          <p:cNvPr id="3" name="Title 2">
            <a:extLst>
              <a:ext uri="{FF2B5EF4-FFF2-40B4-BE49-F238E27FC236}">
                <a16:creationId xmlns:a16="http://schemas.microsoft.com/office/drawing/2014/main" id="{F91A5109-890F-8670-9983-8996CC299224}"/>
              </a:ext>
            </a:extLst>
          </p:cNvPr>
          <p:cNvSpPr>
            <a:spLocks noGrp="1"/>
          </p:cNvSpPr>
          <p:nvPr>
            <p:ph type="title"/>
          </p:nvPr>
        </p:nvSpPr>
        <p:spPr>
          <a:xfrm>
            <a:off x="654009" y="299805"/>
            <a:ext cx="5153340" cy="1190121"/>
          </a:xfrm>
        </p:spPr>
        <p:txBody>
          <a:bodyPr>
            <a:normAutofit fontScale="90000"/>
          </a:bodyPr>
          <a:lstStyle/>
          <a:p>
            <a:r>
              <a:rPr lang="en-GB" dirty="0"/>
              <a:t>Participatory data governance</a:t>
            </a:r>
          </a:p>
        </p:txBody>
      </p:sp>
      <p:sp>
        <p:nvSpPr>
          <p:cNvPr id="6" name="TextBox 5">
            <a:extLst>
              <a:ext uri="{FF2B5EF4-FFF2-40B4-BE49-F238E27FC236}">
                <a16:creationId xmlns:a16="http://schemas.microsoft.com/office/drawing/2014/main" id="{98FC7C39-3A20-7851-DBE5-FD656770BB8D}"/>
              </a:ext>
            </a:extLst>
          </p:cNvPr>
          <p:cNvSpPr txBox="1"/>
          <p:nvPr/>
        </p:nvSpPr>
        <p:spPr>
          <a:xfrm>
            <a:off x="871261" y="6268090"/>
            <a:ext cx="4372914"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Franklin Gothic Book"/>
                <a:ea typeface="+mn-ea"/>
                <a:cs typeface="+mn-cs"/>
              </a:rPr>
              <a:t>Ayana et al. 2024 https://royalsocietypublishing.org/doi/10.1098/rsos.231994</a:t>
            </a:r>
          </a:p>
        </p:txBody>
      </p:sp>
      <p:sp>
        <p:nvSpPr>
          <p:cNvPr id="7" name="Text Placeholder 3">
            <a:extLst>
              <a:ext uri="{FF2B5EF4-FFF2-40B4-BE49-F238E27FC236}">
                <a16:creationId xmlns:a16="http://schemas.microsoft.com/office/drawing/2014/main" id="{3DB56454-135E-112A-7708-0AB915FCB324}"/>
              </a:ext>
            </a:extLst>
          </p:cNvPr>
          <p:cNvSpPr txBox="1">
            <a:spLocks/>
          </p:cNvSpPr>
          <p:nvPr/>
        </p:nvSpPr>
        <p:spPr>
          <a:xfrm>
            <a:off x="708509" y="1822744"/>
            <a:ext cx="4905059" cy="42207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r>
              <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Data about culture has become more valuable because AI tools can use it in new ways</a:t>
            </a:r>
          </a:p>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r>
              <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Digital data about ICH does not fully represent or replace ICH practice, meaning and value – but interacts with it</a:t>
            </a:r>
          </a:p>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r>
              <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This means we need to talk more about the relationship between the digital and the real worlds</a:t>
            </a:r>
          </a:p>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r>
              <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Community rights to access and use digital data about their heritage may be needed for custodianship / safeguarding</a:t>
            </a:r>
          </a:p>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r>
              <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This makes participatory data governance – where communities engage as data owners - more important in the age of AI</a:t>
            </a:r>
          </a:p>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endPar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90000"/>
              </a:lnSpc>
              <a:spcBef>
                <a:spcPts val="0"/>
              </a:spcBef>
              <a:spcAft>
                <a:spcPts val="600"/>
              </a:spcAft>
              <a:buClrTx/>
              <a:buSzTx/>
              <a:buFont typeface="Symbol" panose="05050102010706020507" pitchFamily="18" charset="2"/>
              <a:buChar char=""/>
              <a:tabLst/>
              <a:defRPr/>
            </a:pPr>
            <a:endParaRPr kumimoji="0" lang="en-GB"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83295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1" y="555587"/>
            <a:ext cx="8328933" cy="1325563"/>
          </a:xfrm>
        </p:spPr>
        <p:txBody>
          <a:bodyPr rtlCol="0"/>
          <a:lstStyle/>
          <a:p>
            <a:pPr rtl="0"/>
            <a:r>
              <a:rPr lang="en-GB" dirty="0"/>
              <a:t>Lawful, ethical and robust AI</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1167492" y="2653167"/>
            <a:ext cx="9779183" cy="3436483"/>
          </a:xfrm>
        </p:spPr>
        <p:txBody>
          <a:bodyPr vert="horz" lIns="91440" tIns="45720" rIns="91440" bIns="45720" rtlCol="0" anchor="t">
            <a:noAutofit/>
          </a:bodyPr>
          <a:lstStyle/>
          <a:p>
            <a:pPr marL="457200" indent="-457200" rtl="0">
              <a:buFont typeface="+mj-lt"/>
              <a:buAutoNum type="arabicPeriod"/>
            </a:pPr>
            <a:r>
              <a:rPr lang="en-GB" sz="1800" dirty="0"/>
              <a:t>Human agency and oversight</a:t>
            </a:r>
          </a:p>
          <a:p>
            <a:pPr marL="457200" indent="-457200" rtl="0">
              <a:buFont typeface="+mj-lt"/>
              <a:buAutoNum type="arabicPeriod"/>
            </a:pPr>
            <a:r>
              <a:rPr lang="en-GB" sz="1800" dirty="0"/>
              <a:t>Technical robustness and safety </a:t>
            </a:r>
          </a:p>
          <a:p>
            <a:pPr marL="457200" indent="-457200" rtl="0">
              <a:buFont typeface="+mj-lt"/>
              <a:buAutoNum type="arabicPeriod"/>
            </a:pPr>
            <a:r>
              <a:rPr lang="en-GB" sz="1800" dirty="0"/>
              <a:t>Privacy and </a:t>
            </a:r>
            <a:r>
              <a:rPr lang="en-GB" sz="1800" dirty="0">
                <a:highlight>
                  <a:srgbClr val="FFFF00"/>
                </a:highlight>
              </a:rPr>
              <a:t>data governance</a:t>
            </a:r>
          </a:p>
          <a:p>
            <a:pPr marL="457200" indent="-457200" rtl="0">
              <a:buFont typeface="+mj-lt"/>
              <a:buAutoNum type="arabicPeriod"/>
            </a:pPr>
            <a:r>
              <a:rPr lang="en-GB" sz="1800" dirty="0"/>
              <a:t>Transparency</a:t>
            </a:r>
          </a:p>
          <a:p>
            <a:pPr marL="457200" indent="-457200" rtl="0">
              <a:buFont typeface="+mj-lt"/>
              <a:buAutoNum type="arabicPeriod"/>
            </a:pPr>
            <a:r>
              <a:rPr lang="en-GB" sz="1800" dirty="0"/>
              <a:t>Diversity, non-discrimination and fairness</a:t>
            </a:r>
          </a:p>
          <a:p>
            <a:pPr marL="457200" indent="-457200" rtl="0">
              <a:buFont typeface="+mj-lt"/>
              <a:buAutoNum type="arabicPeriod"/>
            </a:pPr>
            <a:r>
              <a:rPr lang="en-GB" sz="1800" dirty="0"/>
              <a:t>Societal and environmental well-being</a:t>
            </a:r>
          </a:p>
          <a:p>
            <a:pPr marL="457200" indent="-457200" rtl="0">
              <a:buFont typeface="+mj-lt"/>
              <a:buAutoNum type="arabicPeriod"/>
            </a:pPr>
            <a:r>
              <a:rPr lang="en-GB" sz="1800" dirty="0"/>
              <a:t>Accountability</a:t>
            </a:r>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GB" sz="1100" b="0" i="0" u="none" strike="noStrike" kern="1200" cap="none" spc="0" normalizeH="0" baseline="0" noProof="0" smtClean="0">
                <a:ln>
                  <a:noFill/>
                </a:ln>
                <a:solidFill>
                  <a:srgbClr val="4495A2"/>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100" b="0" i="0" u="none" strike="noStrike" kern="1200" cap="none" spc="0" normalizeH="0" baseline="0" noProof="0" dirty="0">
              <a:ln>
                <a:noFill/>
              </a:ln>
              <a:solidFill>
                <a:srgbClr val="4495A2"/>
              </a:solidFill>
              <a:effectLst/>
              <a:uLnTx/>
              <a:uFillTx/>
              <a:latin typeface="Franklin Gothic Book"/>
              <a:ea typeface="+mn-ea"/>
              <a:cs typeface="+mn-cs"/>
            </a:endParaRPr>
          </a:p>
        </p:txBody>
      </p:sp>
      <p:sp>
        <p:nvSpPr>
          <p:cNvPr id="5" name="TextBox 4">
            <a:extLst>
              <a:ext uri="{FF2B5EF4-FFF2-40B4-BE49-F238E27FC236}">
                <a16:creationId xmlns:a16="http://schemas.microsoft.com/office/drawing/2014/main" id="{BBB4098D-2597-5ACE-E35E-45D2BB773D00}"/>
              </a:ext>
            </a:extLst>
          </p:cNvPr>
          <p:cNvSpPr txBox="1"/>
          <p:nvPr/>
        </p:nvSpPr>
        <p:spPr>
          <a:xfrm>
            <a:off x="1167491" y="6496650"/>
            <a:ext cx="7608025"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Franklin Gothic Book"/>
                <a:ea typeface="+mn-ea"/>
                <a:cs typeface="+mn-cs"/>
              </a:rPr>
              <a:t>European Commission High-Level Expert Group on AI -Ethics Guidelines for Trustworthy Artificial Intelligence (2019) </a:t>
            </a:r>
          </a:p>
        </p:txBody>
      </p:sp>
    </p:spTree>
    <p:extLst>
      <p:ext uri="{BB962C8B-B14F-4D97-AF65-F5344CB8AC3E}">
        <p14:creationId xmlns:p14="http://schemas.microsoft.com/office/powerpoint/2010/main" val="1656573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1167491" y="555587"/>
            <a:ext cx="8328933" cy="1325563"/>
          </a:xfrm>
        </p:spPr>
        <p:txBody>
          <a:bodyPr rtlCol="0"/>
          <a:lstStyle/>
          <a:p>
            <a:pPr rtl="0"/>
            <a:r>
              <a:rPr lang="en-GB" dirty="0"/>
              <a:t>UNESCO Recommendation on AI ethics (2021)</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type="body" idx="1"/>
          </p:nvPr>
        </p:nvSpPr>
        <p:spPr>
          <a:xfrm>
            <a:off x="817510" y="2712921"/>
            <a:ext cx="10993489" cy="3839269"/>
          </a:xfrm>
        </p:spPr>
        <p:txBody>
          <a:bodyPr vert="horz" lIns="91440" tIns="45720" rIns="91440" bIns="45720" rtlCol="0" anchor="t">
            <a:noAutofit/>
          </a:bodyPr>
          <a:lstStyle/>
          <a:p>
            <a:pPr rtl="0">
              <a:lnSpc>
                <a:spcPct val="100000"/>
              </a:lnSpc>
              <a:spcBef>
                <a:spcPts val="0"/>
              </a:spcBef>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94. Member States are encouraged to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incorporate AI systems, where appropriate, in the preservation, enrichment, understanding, promotion, management and accessibility of tangible, documentary and intangible cultural heritage</a:t>
            </a:r>
          </a:p>
          <a:p>
            <a:pPr rtl="0">
              <a:lnSpc>
                <a:spcPct val="100000"/>
              </a:lnSpc>
              <a:spcBef>
                <a:spcPts val="0"/>
              </a:spcBef>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95. Member States are encouraged to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examine and address the cultural impact of AI systems</a:t>
            </a:r>
          </a:p>
          <a:p>
            <a:pPr rtl="0">
              <a:lnSpc>
                <a:spcPct val="100000"/>
              </a:lnSpc>
              <a:spcBef>
                <a:spcPts val="0"/>
              </a:spcBef>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96. Member States should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promote AI education and digital training for artists and creative professionals t</a:t>
            </a:r>
          </a:p>
          <a:p>
            <a:pPr>
              <a:lnSpc>
                <a:spcPct val="100000"/>
              </a:lnSpc>
              <a:spcBef>
                <a:spcPts val="0"/>
              </a:spcBef>
              <a:spcAft>
                <a:spcPts val="6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98. Member States should … promote a diverse supply of and plural access to cultural expressions, and in particular to ensure that algorithmic recommendation enhances the </a:t>
            </a:r>
            <a:r>
              <a:rPr lang="en-GB" sz="18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visibility and discoverability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of local content. </a:t>
            </a:r>
          </a:p>
          <a:p>
            <a:pPr rtl="0">
              <a:lnSpc>
                <a:spcPct val="100000"/>
              </a:lnSpc>
              <a:spcBef>
                <a:spcPts val="0"/>
              </a:spcBef>
              <a:spcAft>
                <a:spcPts val="600"/>
              </a:spcAft>
            </a:pPr>
            <a:r>
              <a:rPr lang="en-GB" sz="1800" dirty="0"/>
              <a:t>99. Member States should foster new research at the intersection between </a:t>
            </a:r>
            <a:r>
              <a:rPr lang="en-GB" sz="1800" dirty="0">
                <a:highlight>
                  <a:srgbClr val="FFFF00"/>
                </a:highlight>
              </a:rPr>
              <a:t>AI and intellectual property (IP)</a:t>
            </a:r>
          </a:p>
          <a:p>
            <a:pPr rtl="0">
              <a:lnSpc>
                <a:spcPct val="100000"/>
              </a:lnSpc>
              <a:spcBef>
                <a:spcPts val="0"/>
              </a:spcBef>
              <a:spcAft>
                <a:spcPts val="600"/>
              </a:spcAft>
            </a:pPr>
            <a:r>
              <a:rPr lang="en-GB" sz="1800" dirty="0"/>
              <a:t>100. Member States should encourage museums, galleries, libraries and archives at the national level to use AI systems to highlight their collections and enhance their libraries, databases and knowledge base, while also providing access to their users.</a:t>
            </a:r>
          </a:p>
          <a:p>
            <a:pPr rtl="0">
              <a:lnSpc>
                <a:spcPct val="100000"/>
              </a:lnSpc>
              <a:spcBef>
                <a:spcPts val="0"/>
              </a:spcBef>
              <a:spcAft>
                <a:spcPts val="600"/>
              </a:spcAft>
            </a:pPr>
            <a:endParaRPr lang="en-GB" sz="1800" dirty="0"/>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a:xfrm>
            <a:off x="10206318" y="6356350"/>
            <a:ext cx="1604682" cy="365125"/>
          </a:xfrm>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GB" sz="1100" b="0" i="0" u="none" strike="noStrike" kern="1200" cap="none" spc="0" normalizeH="0" baseline="0" noProof="0" smtClean="0">
                <a:ln>
                  <a:noFill/>
                </a:ln>
                <a:solidFill>
                  <a:srgbClr val="4495A2"/>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100" b="0" i="0" u="none" strike="noStrike" kern="1200" cap="none" spc="0" normalizeH="0" baseline="0" noProof="0" dirty="0">
              <a:ln>
                <a:noFill/>
              </a:ln>
              <a:solidFill>
                <a:srgbClr val="4495A2"/>
              </a:solidFill>
              <a:effectLst/>
              <a:uLnTx/>
              <a:uFillTx/>
              <a:latin typeface="Franklin Gothic Book"/>
              <a:ea typeface="+mn-ea"/>
              <a:cs typeface="+mn-cs"/>
            </a:endParaRPr>
          </a:p>
        </p:txBody>
      </p:sp>
    </p:spTree>
    <p:extLst>
      <p:ext uri="{BB962C8B-B14F-4D97-AF65-F5344CB8AC3E}">
        <p14:creationId xmlns:p14="http://schemas.microsoft.com/office/powerpoint/2010/main" val="2795216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7FD02-87C7-B10A-E2AE-F81035E237B4}"/>
              </a:ext>
            </a:extLst>
          </p:cNvPr>
          <p:cNvSpPr>
            <a:spLocks noGrp="1"/>
          </p:cNvSpPr>
          <p:nvPr>
            <p:ph type="title"/>
          </p:nvPr>
        </p:nvSpPr>
        <p:spPr>
          <a:xfrm>
            <a:off x="964023" y="879063"/>
            <a:ext cx="8894541" cy="610863"/>
          </a:xfrm>
        </p:spPr>
        <p:txBody>
          <a:bodyPr>
            <a:normAutofit/>
          </a:bodyPr>
          <a:lstStyle/>
          <a:p>
            <a:r>
              <a:rPr lang="en-GB" dirty="0"/>
              <a:t>Opportunities and challenges</a:t>
            </a:r>
          </a:p>
        </p:txBody>
      </p:sp>
      <p:sp>
        <p:nvSpPr>
          <p:cNvPr id="3" name="Text Placeholder 2">
            <a:extLst>
              <a:ext uri="{FF2B5EF4-FFF2-40B4-BE49-F238E27FC236}">
                <a16:creationId xmlns:a16="http://schemas.microsoft.com/office/drawing/2014/main" id="{79EC6A1A-1B2A-A9A8-B413-4060A1EA16EC}"/>
              </a:ext>
            </a:extLst>
          </p:cNvPr>
          <p:cNvSpPr>
            <a:spLocks noGrp="1"/>
          </p:cNvSpPr>
          <p:nvPr>
            <p:ph type="body" idx="1"/>
          </p:nvPr>
        </p:nvSpPr>
        <p:spPr/>
        <p:txBody>
          <a:bodyPr/>
          <a:lstStyle/>
          <a:p>
            <a:r>
              <a:rPr lang="en-GB" dirty="0"/>
              <a:t>Creative Industries</a:t>
            </a:r>
          </a:p>
        </p:txBody>
      </p:sp>
      <p:sp>
        <p:nvSpPr>
          <p:cNvPr id="4" name="Content Placeholder 3">
            <a:extLst>
              <a:ext uri="{FF2B5EF4-FFF2-40B4-BE49-F238E27FC236}">
                <a16:creationId xmlns:a16="http://schemas.microsoft.com/office/drawing/2014/main" id="{0B0E94D7-859A-490F-5F9B-2068692EC489}"/>
              </a:ext>
            </a:extLst>
          </p:cNvPr>
          <p:cNvSpPr>
            <a:spLocks noGrp="1"/>
          </p:cNvSpPr>
          <p:nvPr>
            <p:ph sz="half" idx="2"/>
          </p:nvPr>
        </p:nvSpPr>
        <p:spPr/>
        <p:txBody>
          <a:bodyPr/>
          <a:lstStyle/>
          <a:p>
            <a:r>
              <a:rPr lang="en-GB" dirty="0"/>
              <a:t>New works</a:t>
            </a:r>
          </a:p>
          <a:p>
            <a:r>
              <a:rPr lang="en-GB" dirty="0"/>
              <a:t>Style mimicry</a:t>
            </a:r>
          </a:p>
          <a:p>
            <a:r>
              <a:rPr lang="en-GB" dirty="0"/>
              <a:t>Voice cloning</a:t>
            </a:r>
          </a:p>
          <a:p>
            <a:r>
              <a:rPr lang="en-GB" dirty="0"/>
              <a:t>Digital twins</a:t>
            </a:r>
          </a:p>
        </p:txBody>
      </p:sp>
      <p:sp>
        <p:nvSpPr>
          <p:cNvPr id="5" name="Text Placeholder 4">
            <a:extLst>
              <a:ext uri="{FF2B5EF4-FFF2-40B4-BE49-F238E27FC236}">
                <a16:creationId xmlns:a16="http://schemas.microsoft.com/office/drawing/2014/main" id="{743332F9-8CB6-A56C-AD98-CD40E84B8DBC}"/>
              </a:ext>
            </a:extLst>
          </p:cNvPr>
          <p:cNvSpPr>
            <a:spLocks noGrp="1"/>
          </p:cNvSpPr>
          <p:nvPr>
            <p:ph type="body" idx="10"/>
          </p:nvPr>
        </p:nvSpPr>
        <p:spPr/>
        <p:txBody>
          <a:bodyPr/>
          <a:lstStyle/>
          <a:p>
            <a:r>
              <a:rPr lang="en-GB" dirty="0"/>
              <a:t>Tangible heritage</a:t>
            </a:r>
          </a:p>
        </p:txBody>
      </p:sp>
      <p:sp>
        <p:nvSpPr>
          <p:cNvPr id="6" name="Content Placeholder 5">
            <a:extLst>
              <a:ext uri="{FF2B5EF4-FFF2-40B4-BE49-F238E27FC236}">
                <a16:creationId xmlns:a16="http://schemas.microsoft.com/office/drawing/2014/main" id="{14C4ACC2-AAB9-1D22-5443-2C700F4F6BB2}"/>
              </a:ext>
            </a:extLst>
          </p:cNvPr>
          <p:cNvSpPr>
            <a:spLocks noGrp="1"/>
          </p:cNvSpPr>
          <p:nvPr>
            <p:ph sz="half" idx="11"/>
          </p:nvPr>
        </p:nvSpPr>
        <p:spPr/>
        <p:txBody>
          <a:bodyPr/>
          <a:lstStyle/>
          <a:p>
            <a:r>
              <a:rPr lang="en-GB" dirty="0"/>
              <a:t>Collections management</a:t>
            </a:r>
          </a:p>
          <a:p>
            <a:r>
              <a:rPr lang="en-GB" dirty="0"/>
              <a:t>Data analysis</a:t>
            </a:r>
          </a:p>
        </p:txBody>
      </p:sp>
      <p:sp>
        <p:nvSpPr>
          <p:cNvPr id="7" name="Text Placeholder 6">
            <a:extLst>
              <a:ext uri="{FF2B5EF4-FFF2-40B4-BE49-F238E27FC236}">
                <a16:creationId xmlns:a16="http://schemas.microsoft.com/office/drawing/2014/main" id="{27D5F3A0-E432-4270-6406-DDF2439A346F}"/>
              </a:ext>
            </a:extLst>
          </p:cNvPr>
          <p:cNvSpPr>
            <a:spLocks noGrp="1"/>
          </p:cNvSpPr>
          <p:nvPr>
            <p:ph type="body" idx="12"/>
          </p:nvPr>
        </p:nvSpPr>
        <p:spPr/>
        <p:txBody>
          <a:bodyPr/>
          <a:lstStyle/>
          <a:p>
            <a:r>
              <a:rPr lang="en-GB" dirty="0"/>
              <a:t>Intangible heritage</a:t>
            </a:r>
          </a:p>
        </p:txBody>
      </p:sp>
      <p:sp>
        <p:nvSpPr>
          <p:cNvPr id="8" name="Content Placeholder 7">
            <a:extLst>
              <a:ext uri="{FF2B5EF4-FFF2-40B4-BE49-F238E27FC236}">
                <a16:creationId xmlns:a16="http://schemas.microsoft.com/office/drawing/2014/main" id="{76AAD480-D525-419B-F1B5-74EE836EA4A0}"/>
              </a:ext>
            </a:extLst>
          </p:cNvPr>
          <p:cNvSpPr>
            <a:spLocks noGrp="1"/>
          </p:cNvSpPr>
          <p:nvPr>
            <p:ph sz="half" idx="13"/>
          </p:nvPr>
        </p:nvSpPr>
        <p:spPr>
          <a:xfrm>
            <a:off x="8187017" y="2799146"/>
            <a:ext cx="3112787" cy="2705422"/>
          </a:xfrm>
        </p:spPr>
        <p:txBody>
          <a:bodyPr>
            <a:normAutofit lnSpcReduction="10000"/>
          </a:bodyPr>
          <a:lstStyle/>
          <a:p>
            <a:r>
              <a:rPr lang="en-GB" dirty="0"/>
              <a:t>New adaptations </a:t>
            </a:r>
          </a:p>
          <a:p>
            <a:r>
              <a:rPr lang="en-GB" dirty="0"/>
              <a:t>New audiences</a:t>
            </a:r>
          </a:p>
          <a:p>
            <a:r>
              <a:rPr lang="en-GB" dirty="0"/>
              <a:t>Data analysis / management</a:t>
            </a:r>
          </a:p>
          <a:p>
            <a:r>
              <a:rPr lang="en-GB" dirty="0"/>
              <a:t>New transmission methods</a:t>
            </a:r>
          </a:p>
          <a:p>
            <a:r>
              <a:rPr lang="en-GB" dirty="0"/>
              <a:t>Style mimicry</a:t>
            </a:r>
          </a:p>
          <a:p>
            <a:r>
              <a:rPr lang="en-GB" dirty="0"/>
              <a:t>Misrepresentation</a:t>
            </a:r>
          </a:p>
          <a:p>
            <a:r>
              <a:rPr lang="en-GB" dirty="0"/>
              <a:t>Misappropriation / lack of attribution</a:t>
            </a:r>
          </a:p>
        </p:txBody>
      </p:sp>
    </p:spTree>
    <p:extLst>
      <p:ext uri="{BB962C8B-B14F-4D97-AF65-F5344CB8AC3E}">
        <p14:creationId xmlns:p14="http://schemas.microsoft.com/office/powerpoint/2010/main" val="3334069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B4F518D4-0312-4106-AA7A-88C5F081B93D}"/>
              </a:ext>
            </a:extLst>
          </p:cNvPr>
          <p:cNvSpPr/>
          <p:nvPr/>
        </p:nvSpPr>
        <p:spPr bwMode="auto">
          <a:xfrm>
            <a:off x="9219063" y="5964072"/>
            <a:ext cx="2750024" cy="61929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30" name="Oval 29">
            <a:extLst>
              <a:ext uri="{FF2B5EF4-FFF2-40B4-BE49-F238E27FC236}">
                <a16:creationId xmlns:a16="http://schemas.microsoft.com/office/drawing/2014/main" id="{5414DC2F-687C-4356-B020-2F17645C8F70}"/>
              </a:ext>
            </a:extLst>
          </p:cNvPr>
          <p:cNvSpPr/>
          <p:nvPr/>
        </p:nvSpPr>
        <p:spPr bwMode="auto">
          <a:xfrm>
            <a:off x="872446" y="1714061"/>
            <a:ext cx="3086946" cy="3247314"/>
          </a:xfrm>
          <a:prstGeom prst="ellipse">
            <a:avLst/>
          </a:prstGeom>
          <a:solidFill>
            <a:schemeClr val="accent1"/>
          </a:solidFill>
          <a:ln>
            <a:solidFill>
              <a:schemeClr val="tx1"/>
            </a:solidFill>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5" name="Title 4">
            <a:extLst>
              <a:ext uri="{FF2B5EF4-FFF2-40B4-BE49-F238E27FC236}">
                <a16:creationId xmlns:a16="http://schemas.microsoft.com/office/drawing/2014/main" id="{FB2AF69F-CA0C-43C1-AA78-D0046A929B3B}"/>
              </a:ext>
            </a:extLst>
          </p:cNvPr>
          <p:cNvSpPr>
            <a:spLocks noGrp="1"/>
          </p:cNvSpPr>
          <p:nvPr>
            <p:ph type="title"/>
          </p:nvPr>
        </p:nvSpPr>
        <p:spPr/>
        <p:txBody>
          <a:bodyPr/>
          <a:lstStyle/>
          <a:p>
            <a:r>
              <a:rPr lang="en-GB" dirty="0"/>
              <a:t>Repatriation </a:t>
            </a:r>
          </a:p>
        </p:txBody>
      </p:sp>
      <p:pic>
        <p:nvPicPr>
          <p:cNvPr id="10" name="Graphic 9" descr="Arrow Slight curve">
            <a:extLst>
              <a:ext uri="{FF2B5EF4-FFF2-40B4-BE49-F238E27FC236}">
                <a16:creationId xmlns:a16="http://schemas.microsoft.com/office/drawing/2014/main" id="{41F3E1F8-0CCC-4185-96FA-C5595474B785}"/>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077018" y="2880518"/>
            <a:ext cx="914400" cy="914400"/>
          </a:xfrm>
          <a:prstGeom prst="rect">
            <a:avLst/>
          </a:prstGeom>
        </p:spPr>
      </p:pic>
      <p:pic>
        <p:nvPicPr>
          <p:cNvPr id="12" name="Graphic 11" descr="Video camera">
            <a:extLst>
              <a:ext uri="{FF2B5EF4-FFF2-40B4-BE49-F238E27FC236}">
                <a16:creationId xmlns:a16="http://schemas.microsoft.com/office/drawing/2014/main" id="{61DDE4A6-261E-4A56-9822-B3ACD672024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002489" y="1548319"/>
            <a:ext cx="914400" cy="914400"/>
          </a:xfrm>
          <a:prstGeom prst="rect">
            <a:avLst/>
          </a:prstGeom>
        </p:spPr>
      </p:pic>
      <p:pic>
        <p:nvPicPr>
          <p:cNvPr id="14" name="Graphic 13" descr="Newspaper">
            <a:extLst>
              <a:ext uri="{FF2B5EF4-FFF2-40B4-BE49-F238E27FC236}">
                <a16:creationId xmlns:a16="http://schemas.microsoft.com/office/drawing/2014/main" id="{5095AE0E-1DB2-42BD-A3BF-F1DD04594553}"/>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002489" y="568578"/>
            <a:ext cx="914400" cy="914400"/>
          </a:xfrm>
          <a:prstGeom prst="rect">
            <a:avLst/>
          </a:prstGeom>
        </p:spPr>
      </p:pic>
      <p:pic>
        <p:nvPicPr>
          <p:cNvPr id="16" name="Graphic 15" descr="Document">
            <a:extLst>
              <a:ext uri="{FF2B5EF4-FFF2-40B4-BE49-F238E27FC236}">
                <a16:creationId xmlns:a16="http://schemas.microsoft.com/office/drawing/2014/main" id="{C23F7075-4E17-4901-8399-5FA719F17502}"/>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002489" y="4210084"/>
            <a:ext cx="914400" cy="914400"/>
          </a:xfrm>
          <a:prstGeom prst="rect">
            <a:avLst/>
          </a:prstGeom>
        </p:spPr>
      </p:pic>
      <p:pic>
        <p:nvPicPr>
          <p:cNvPr id="18" name="Graphic 17" descr="Camera">
            <a:extLst>
              <a:ext uri="{FF2B5EF4-FFF2-40B4-BE49-F238E27FC236}">
                <a16:creationId xmlns:a16="http://schemas.microsoft.com/office/drawing/2014/main" id="{B5551F0A-E092-4862-A178-969149C99ED7}"/>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002489" y="2593401"/>
            <a:ext cx="914400" cy="914400"/>
          </a:xfrm>
          <a:prstGeom prst="rect">
            <a:avLst/>
          </a:prstGeom>
        </p:spPr>
      </p:pic>
      <p:pic>
        <p:nvPicPr>
          <p:cNvPr id="20" name="Graphic 19" descr="Database">
            <a:extLst>
              <a:ext uri="{FF2B5EF4-FFF2-40B4-BE49-F238E27FC236}">
                <a16:creationId xmlns:a16="http://schemas.microsoft.com/office/drawing/2014/main" id="{30EA08A8-ED7C-4910-86C0-E7DE6005F1D5}"/>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6027259" y="5574939"/>
            <a:ext cx="914400" cy="914400"/>
          </a:xfrm>
          <a:prstGeom prst="rect">
            <a:avLst/>
          </a:prstGeom>
        </p:spPr>
      </p:pic>
      <p:pic>
        <p:nvPicPr>
          <p:cNvPr id="22" name="Graphic 21" descr="Dance">
            <a:extLst>
              <a:ext uri="{FF2B5EF4-FFF2-40B4-BE49-F238E27FC236}">
                <a16:creationId xmlns:a16="http://schemas.microsoft.com/office/drawing/2014/main" id="{B4FF5E63-AED7-4CB6-BE16-6F1C69491DC3}"/>
              </a:ext>
            </a:extLst>
          </p:cNvPr>
          <p:cNvPicPr>
            <a:picLocks noChangeAspect="1"/>
          </p:cNvPicPr>
          <p:nvPr/>
        </p:nvPicPr>
        <p:blipFill>
          <a:blip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727840" y="1928276"/>
            <a:ext cx="914400" cy="914400"/>
          </a:xfrm>
          <a:prstGeom prst="rect">
            <a:avLst/>
          </a:prstGeom>
        </p:spPr>
      </p:pic>
      <p:pic>
        <p:nvPicPr>
          <p:cNvPr id="24" name="Graphic 23" descr="Clapping hands">
            <a:extLst>
              <a:ext uri="{FF2B5EF4-FFF2-40B4-BE49-F238E27FC236}">
                <a16:creationId xmlns:a16="http://schemas.microsoft.com/office/drawing/2014/main" id="{26533213-DBC6-4ADA-9D9B-7AE0FD39F165}"/>
              </a:ext>
            </a:extLst>
          </p:cNvPr>
          <p:cNvPicPr>
            <a:picLocks noChangeAspect="1"/>
          </p:cNvPicPr>
          <p:nvPr/>
        </p:nvPicPr>
        <p:blipFill>
          <a:blip r:embed="rId16">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1962962" y="3877382"/>
            <a:ext cx="914400" cy="914400"/>
          </a:xfrm>
          <a:prstGeom prst="rect">
            <a:avLst/>
          </a:prstGeom>
        </p:spPr>
      </p:pic>
      <p:pic>
        <p:nvPicPr>
          <p:cNvPr id="26" name="Graphic 25" descr="Drum">
            <a:extLst>
              <a:ext uri="{FF2B5EF4-FFF2-40B4-BE49-F238E27FC236}">
                <a16:creationId xmlns:a16="http://schemas.microsoft.com/office/drawing/2014/main" id="{424C5B06-A0E8-4416-AD30-494F08B118F7}"/>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523380" y="2814771"/>
            <a:ext cx="914400" cy="914400"/>
          </a:xfrm>
          <a:prstGeom prst="rect">
            <a:avLst/>
          </a:prstGeom>
        </p:spPr>
      </p:pic>
      <p:pic>
        <p:nvPicPr>
          <p:cNvPr id="28" name="Graphic 27" descr="Music notes">
            <a:extLst>
              <a:ext uri="{FF2B5EF4-FFF2-40B4-BE49-F238E27FC236}">
                <a16:creationId xmlns:a16="http://schemas.microsoft.com/office/drawing/2014/main" id="{9C13F1E7-2F11-4E91-8537-9C76BC118E7F}"/>
              </a:ext>
            </a:extLst>
          </p:cNvPr>
          <p:cNvPicPr>
            <a:picLocks noChangeAspect="1"/>
          </p:cNvPicPr>
          <p:nvPr/>
        </p:nvPicPr>
        <p:blipFill>
          <a:blip r:embed="rId20">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142573" y="3005377"/>
            <a:ext cx="914400" cy="914400"/>
          </a:xfrm>
          <a:prstGeom prst="rect">
            <a:avLst/>
          </a:prstGeom>
        </p:spPr>
      </p:pic>
      <p:sp>
        <p:nvSpPr>
          <p:cNvPr id="29" name="Oval 28">
            <a:extLst>
              <a:ext uri="{FF2B5EF4-FFF2-40B4-BE49-F238E27FC236}">
                <a16:creationId xmlns:a16="http://schemas.microsoft.com/office/drawing/2014/main" id="{11771E69-D1C5-4477-A97B-1EFD1469BB01}"/>
              </a:ext>
            </a:extLst>
          </p:cNvPr>
          <p:cNvSpPr/>
          <p:nvPr/>
        </p:nvSpPr>
        <p:spPr bwMode="auto">
          <a:xfrm>
            <a:off x="609600" y="1323833"/>
            <a:ext cx="3232245" cy="3670856"/>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Arial" charset="0"/>
              <a:ea typeface="+mn-ea"/>
              <a:cs typeface="Arial" charset="0"/>
            </a:endParaRPr>
          </a:p>
        </p:txBody>
      </p:sp>
      <p:pic>
        <p:nvPicPr>
          <p:cNvPr id="31" name="Graphic 30" descr="Drum">
            <a:extLst>
              <a:ext uri="{FF2B5EF4-FFF2-40B4-BE49-F238E27FC236}">
                <a16:creationId xmlns:a16="http://schemas.microsoft.com/office/drawing/2014/main" id="{9722CE86-28A1-4733-981B-61C11E70A75D}"/>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010678" y="2070814"/>
            <a:ext cx="914400" cy="914400"/>
          </a:xfrm>
          <a:prstGeom prst="rect">
            <a:avLst/>
          </a:prstGeom>
        </p:spPr>
      </p:pic>
      <p:sp>
        <p:nvSpPr>
          <p:cNvPr id="32" name="TextBox 31">
            <a:extLst>
              <a:ext uri="{FF2B5EF4-FFF2-40B4-BE49-F238E27FC236}">
                <a16:creationId xmlns:a16="http://schemas.microsoft.com/office/drawing/2014/main" id="{E0224782-EB59-4416-8952-98C9321A5634}"/>
              </a:ext>
            </a:extLst>
          </p:cNvPr>
          <p:cNvSpPr txBox="1"/>
          <p:nvPr/>
        </p:nvSpPr>
        <p:spPr>
          <a:xfrm>
            <a:off x="1041716" y="5372649"/>
            <a:ext cx="341510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Indigenous cultural practice with songs, rituals, drumming, dancing, communally authored over generations</a:t>
            </a:r>
          </a:p>
        </p:txBody>
      </p:sp>
      <p:sp>
        <p:nvSpPr>
          <p:cNvPr id="33" name="TextBox 32">
            <a:extLst>
              <a:ext uri="{FF2B5EF4-FFF2-40B4-BE49-F238E27FC236}">
                <a16:creationId xmlns:a16="http://schemas.microsoft.com/office/drawing/2014/main" id="{C8837A1E-FB28-4022-B0B6-915A3D59E66A}"/>
              </a:ext>
            </a:extLst>
          </p:cNvPr>
          <p:cNvSpPr txBox="1"/>
          <p:nvPr/>
        </p:nvSpPr>
        <p:spPr>
          <a:xfrm>
            <a:off x="3785865" y="1223051"/>
            <a:ext cx="18865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Drum acquired by museum</a:t>
            </a:r>
          </a:p>
        </p:txBody>
      </p:sp>
      <p:sp>
        <p:nvSpPr>
          <p:cNvPr id="34" name="TextBox 33">
            <a:extLst>
              <a:ext uri="{FF2B5EF4-FFF2-40B4-BE49-F238E27FC236}">
                <a16:creationId xmlns:a16="http://schemas.microsoft.com/office/drawing/2014/main" id="{A57DD210-422F-4872-A5A4-F301CC2B8829}"/>
              </a:ext>
            </a:extLst>
          </p:cNvPr>
          <p:cNvSpPr txBox="1"/>
          <p:nvPr/>
        </p:nvSpPr>
        <p:spPr>
          <a:xfrm>
            <a:off x="7246961" y="4241956"/>
            <a:ext cx="255895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Museum owns the copyright in cataloguing data</a:t>
            </a:r>
          </a:p>
        </p:txBody>
      </p:sp>
      <p:sp>
        <p:nvSpPr>
          <p:cNvPr id="35" name="TextBox 34">
            <a:extLst>
              <a:ext uri="{FF2B5EF4-FFF2-40B4-BE49-F238E27FC236}">
                <a16:creationId xmlns:a16="http://schemas.microsoft.com/office/drawing/2014/main" id="{6AC12192-6A6A-42DE-9690-E9DB6B3069E5}"/>
              </a:ext>
            </a:extLst>
          </p:cNvPr>
          <p:cNvSpPr txBox="1"/>
          <p:nvPr/>
        </p:nvSpPr>
        <p:spPr>
          <a:xfrm>
            <a:off x="7127667" y="5721370"/>
            <a:ext cx="456164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Museum owns database rights in database of images / thin copyright in digital surrogates</a:t>
            </a:r>
          </a:p>
        </p:txBody>
      </p:sp>
      <p:sp>
        <p:nvSpPr>
          <p:cNvPr id="36" name="TextBox 35">
            <a:extLst>
              <a:ext uri="{FF2B5EF4-FFF2-40B4-BE49-F238E27FC236}">
                <a16:creationId xmlns:a16="http://schemas.microsoft.com/office/drawing/2014/main" id="{F500857D-6733-46A7-A8F9-CCAD080A6870}"/>
              </a:ext>
            </a:extLst>
          </p:cNvPr>
          <p:cNvSpPr txBox="1"/>
          <p:nvPr/>
        </p:nvSpPr>
        <p:spPr>
          <a:xfrm>
            <a:off x="7080281" y="2014785"/>
            <a:ext cx="411012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Researcher / museum owns the copyright in photographs and video</a:t>
            </a:r>
          </a:p>
        </p:txBody>
      </p:sp>
      <p:sp>
        <p:nvSpPr>
          <p:cNvPr id="37" name="TextBox 36">
            <a:extLst>
              <a:ext uri="{FF2B5EF4-FFF2-40B4-BE49-F238E27FC236}">
                <a16:creationId xmlns:a16="http://schemas.microsoft.com/office/drawing/2014/main" id="{3DEEF2E9-8E77-431F-996B-0643780F0F36}"/>
              </a:ext>
            </a:extLst>
          </p:cNvPr>
          <p:cNvSpPr txBox="1"/>
          <p:nvPr/>
        </p:nvSpPr>
        <p:spPr>
          <a:xfrm>
            <a:off x="7177651" y="554264"/>
            <a:ext cx="255895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Researcher owns the copyright in research publications</a:t>
            </a:r>
          </a:p>
        </p:txBody>
      </p:sp>
      <p:pic>
        <p:nvPicPr>
          <p:cNvPr id="38" name="Picture 37">
            <a:extLst>
              <a:ext uri="{FF2B5EF4-FFF2-40B4-BE49-F238E27FC236}">
                <a16:creationId xmlns:a16="http://schemas.microsoft.com/office/drawing/2014/main" id="{20E129BA-BA26-44AF-9ADE-546E5AD78A6E}"/>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92917" y="2985214"/>
            <a:ext cx="914479" cy="914479"/>
          </a:xfrm>
          <a:prstGeom prst="rect">
            <a:avLst/>
          </a:prstGeom>
        </p:spPr>
      </p:pic>
      <p:sp>
        <p:nvSpPr>
          <p:cNvPr id="39" name="TextBox 38">
            <a:extLst>
              <a:ext uri="{FF2B5EF4-FFF2-40B4-BE49-F238E27FC236}">
                <a16:creationId xmlns:a16="http://schemas.microsoft.com/office/drawing/2014/main" id="{6CA5941A-1546-4AA0-BADB-D7B50260C2E8}"/>
              </a:ext>
            </a:extLst>
          </p:cNvPr>
          <p:cNvSpPr txBox="1"/>
          <p:nvPr/>
        </p:nvSpPr>
        <p:spPr>
          <a:xfrm>
            <a:off x="9042490" y="2880518"/>
            <a:ext cx="275684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a:ea typeface="+mn-ea"/>
                <a:cs typeface="Arial"/>
              </a:rPr>
              <a:t>Traditional songs and dances not covered by IP rights, but performers may have some rights</a:t>
            </a:r>
          </a:p>
        </p:txBody>
      </p:sp>
      <p:pic>
        <p:nvPicPr>
          <p:cNvPr id="3" name="Graphic 2" descr="Arrow Straight">
            <a:extLst>
              <a:ext uri="{FF2B5EF4-FFF2-40B4-BE49-F238E27FC236}">
                <a16:creationId xmlns:a16="http://schemas.microsoft.com/office/drawing/2014/main" id="{6FF6F015-5EEE-404B-AC64-7A3D548DB23B}"/>
              </a:ext>
            </a:extLst>
          </p:cNvPr>
          <p:cNvPicPr>
            <a:picLocks noChangeAspect="1"/>
          </p:cNvPicPr>
          <p:nvPr/>
        </p:nvPicPr>
        <p:blipFill>
          <a:blip r:embed="rId23">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4164344" y="3507801"/>
            <a:ext cx="914400" cy="914400"/>
          </a:xfrm>
          <a:prstGeom prst="rect">
            <a:avLst/>
          </a:prstGeom>
        </p:spPr>
      </p:pic>
      <p:sp>
        <p:nvSpPr>
          <p:cNvPr id="27" name="TextBox 26">
            <a:extLst>
              <a:ext uri="{FF2B5EF4-FFF2-40B4-BE49-F238E27FC236}">
                <a16:creationId xmlns:a16="http://schemas.microsoft.com/office/drawing/2014/main" id="{B6BC5E51-1CEF-4092-B8F7-22779D51E1C1}"/>
              </a:ext>
            </a:extLst>
          </p:cNvPr>
          <p:cNvSpPr txBox="1"/>
          <p:nvPr/>
        </p:nvSpPr>
        <p:spPr>
          <a:xfrm>
            <a:off x="3948872" y="4422201"/>
            <a:ext cx="188655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0000"/>
                </a:solidFill>
                <a:effectLst/>
                <a:uLnTx/>
                <a:uFillTx/>
                <a:latin typeface="Arial"/>
                <a:ea typeface="+mn-ea"/>
                <a:cs typeface="Arial"/>
              </a:rPr>
              <a:t>Drum repatriated by museum</a:t>
            </a:r>
          </a:p>
        </p:txBody>
      </p:sp>
      <p:sp>
        <p:nvSpPr>
          <p:cNvPr id="41" name="TextBox 40">
            <a:extLst>
              <a:ext uri="{FF2B5EF4-FFF2-40B4-BE49-F238E27FC236}">
                <a16:creationId xmlns:a16="http://schemas.microsoft.com/office/drawing/2014/main" id="{EBD5A9E1-B107-4DA5-BA16-C0B078552ADC}"/>
              </a:ext>
            </a:extLst>
          </p:cNvPr>
          <p:cNvSpPr txBox="1"/>
          <p:nvPr/>
        </p:nvSpPr>
        <p:spPr>
          <a:xfrm>
            <a:off x="388725" y="236454"/>
            <a:ext cx="1134925"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Example</a:t>
            </a:r>
          </a:p>
        </p:txBody>
      </p:sp>
    </p:spTree>
    <p:extLst>
      <p:ext uri="{BB962C8B-B14F-4D97-AF65-F5344CB8AC3E}">
        <p14:creationId xmlns:p14="http://schemas.microsoft.com/office/powerpoint/2010/main" val="951412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98F0-5A5D-2524-6FE3-8CCBD5626E30}"/>
              </a:ext>
            </a:extLst>
          </p:cNvPr>
          <p:cNvSpPr>
            <a:spLocks noGrp="1"/>
          </p:cNvSpPr>
          <p:nvPr>
            <p:ph type="title"/>
          </p:nvPr>
        </p:nvSpPr>
        <p:spPr>
          <a:xfrm>
            <a:off x="328769" y="368964"/>
            <a:ext cx="11252085" cy="1325563"/>
          </a:xfrm>
        </p:spPr>
        <p:txBody>
          <a:bodyPr>
            <a:normAutofit/>
          </a:bodyPr>
          <a:lstStyle/>
          <a:p>
            <a:r>
              <a:rPr lang="en-GB" dirty="0"/>
              <a:t>Style mimicry in contemporary arts</a:t>
            </a:r>
          </a:p>
        </p:txBody>
      </p:sp>
      <p:pic>
        <p:nvPicPr>
          <p:cNvPr id="4" name="Picture 3">
            <a:extLst>
              <a:ext uri="{FF2B5EF4-FFF2-40B4-BE49-F238E27FC236}">
                <a16:creationId xmlns:a16="http://schemas.microsoft.com/office/drawing/2014/main" id="{97F7C9ED-171B-BD03-718A-B20C732E0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6180" y="1571192"/>
            <a:ext cx="6924675" cy="4991100"/>
          </a:xfrm>
          <a:prstGeom prst="rect">
            <a:avLst/>
          </a:prstGeom>
        </p:spPr>
      </p:pic>
      <p:sp>
        <p:nvSpPr>
          <p:cNvPr id="6" name="TextBox 5">
            <a:extLst>
              <a:ext uri="{FF2B5EF4-FFF2-40B4-BE49-F238E27FC236}">
                <a16:creationId xmlns:a16="http://schemas.microsoft.com/office/drawing/2014/main" id="{205A57F2-200D-C28C-0B02-D9B192DE572F}"/>
              </a:ext>
            </a:extLst>
          </p:cNvPr>
          <p:cNvSpPr txBox="1"/>
          <p:nvPr/>
        </p:nvSpPr>
        <p:spPr>
          <a:xfrm>
            <a:off x="695325" y="6272213"/>
            <a:ext cx="6096000" cy="369332"/>
          </a:xfrm>
          <a:prstGeom prst="rect">
            <a:avLst/>
          </a:prstGeom>
          <a:noFill/>
        </p:spPr>
        <p:txBody>
          <a:bodyPr wrap="square">
            <a:spAutoFit/>
          </a:bodyPr>
          <a:lstStyle/>
          <a:p>
            <a:r>
              <a:rPr lang="en-GB" dirty="0">
                <a:solidFill>
                  <a:schemeClr val="bg1"/>
                </a:solidFill>
              </a:rPr>
              <a:t>Shan et al. 2023 arXiv:2302.04222</a:t>
            </a:r>
          </a:p>
        </p:txBody>
      </p:sp>
      <p:sp>
        <p:nvSpPr>
          <p:cNvPr id="5" name="TextBox 4">
            <a:extLst>
              <a:ext uri="{FF2B5EF4-FFF2-40B4-BE49-F238E27FC236}">
                <a16:creationId xmlns:a16="http://schemas.microsoft.com/office/drawing/2014/main" id="{8FB95949-AF2B-3F18-6E7A-6AABC58E0758}"/>
              </a:ext>
            </a:extLst>
          </p:cNvPr>
          <p:cNvSpPr txBox="1"/>
          <p:nvPr/>
        </p:nvSpPr>
        <p:spPr>
          <a:xfrm>
            <a:off x="278559" y="1773780"/>
            <a:ext cx="4181493" cy="3970318"/>
          </a:xfrm>
          <a:prstGeom prst="rect">
            <a:avLst/>
          </a:prstGeom>
          <a:noFill/>
        </p:spPr>
        <p:txBody>
          <a:bodyPr wrap="square">
            <a:spAutoFit/>
          </a:bodyPr>
          <a:lstStyle/>
          <a:p>
            <a:r>
              <a:rPr lang="en-GB" dirty="0">
                <a:solidFill>
                  <a:schemeClr val="bg1"/>
                </a:solidFill>
              </a:rPr>
              <a:t>Many LLMs are trained on data scraped from the internet, usually without the consent of rights holders or those who generated the data.</a:t>
            </a:r>
          </a:p>
          <a:p>
            <a:endParaRPr lang="en-GB" dirty="0">
              <a:solidFill>
                <a:schemeClr val="bg1"/>
              </a:solidFill>
            </a:endParaRPr>
          </a:p>
          <a:p>
            <a:r>
              <a:rPr lang="en-GB" dirty="0">
                <a:solidFill>
                  <a:schemeClr val="bg1"/>
                </a:solidFill>
              </a:rPr>
              <a:t>Style mimicry has become much easier and cheaper.</a:t>
            </a:r>
          </a:p>
          <a:p>
            <a:endParaRPr lang="en-GB" dirty="0">
              <a:solidFill>
                <a:schemeClr val="bg1"/>
              </a:solidFill>
            </a:endParaRPr>
          </a:p>
          <a:p>
            <a:r>
              <a:rPr lang="en-GB" dirty="0">
                <a:solidFill>
                  <a:schemeClr val="bg1"/>
                </a:solidFill>
              </a:rPr>
              <a:t>This has been challenged in various courts, but not yet decided.</a:t>
            </a:r>
          </a:p>
          <a:p>
            <a:endParaRPr lang="en-GB" dirty="0">
              <a:solidFill>
                <a:schemeClr val="bg1"/>
              </a:solidFill>
            </a:endParaRPr>
          </a:p>
          <a:p>
            <a:r>
              <a:rPr lang="en-GB" dirty="0">
                <a:solidFill>
                  <a:schemeClr val="bg1"/>
                </a:solidFill>
              </a:rPr>
              <a:t>Some regions, e.g. EU, are developing regulations allowing text and data mining, and/or requiring opt-outs.</a:t>
            </a:r>
          </a:p>
        </p:txBody>
      </p:sp>
    </p:spTree>
    <p:extLst>
      <p:ext uri="{BB962C8B-B14F-4D97-AF65-F5344CB8AC3E}">
        <p14:creationId xmlns:p14="http://schemas.microsoft.com/office/powerpoint/2010/main" val="560926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6D287C-82E4-C2B6-90F3-35FCB93ACE6C}"/>
              </a:ext>
            </a:extLst>
          </p:cNvPr>
          <p:cNvSpPr>
            <a:spLocks noGrp="1"/>
          </p:cNvSpPr>
          <p:nvPr>
            <p:ph type="title"/>
          </p:nvPr>
        </p:nvSpPr>
        <p:spPr>
          <a:xfrm>
            <a:off x="1143000" y="88662"/>
            <a:ext cx="10515600" cy="1325563"/>
          </a:xfrm>
        </p:spPr>
        <p:txBody>
          <a:bodyPr/>
          <a:lstStyle/>
          <a:p>
            <a:r>
              <a:rPr lang="en-GB" dirty="0"/>
              <a:t>The Italian plumber problem: </a:t>
            </a:r>
            <a:br>
              <a:rPr lang="en-GB" dirty="0"/>
            </a:br>
            <a:r>
              <a:rPr lang="en-GB" sz="2400" dirty="0"/>
              <a:t>concept sparsity</a:t>
            </a:r>
          </a:p>
        </p:txBody>
      </p:sp>
      <p:pic>
        <p:nvPicPr>
          <p:cNvPr id="7" name="Content Placeholder 6">
            <a:extLst>
              <a:ext uri="{FF2B5EF4-FFF2-40B4-BE49-F238E27FC236}">
                <a16:creationId xmlns:a16="http://schemas.microsoft.com/office/drawing/2014/main" id="{7EA37DED-A563-82A8-3ADF-2D252C9BFA32}"/>
              </a:ext>
            </a:extLst>
          </p:cNvPr>
          <p:cNvPicPr>
            <a:picLocks noGrp="1" noChangeAspect="1"/>
          </p:cNvPicPr>
          <p:nvPr>
            <p:ph sz="half" idx="1"/>
          </p:nvPr>
        </p:nvPicPr>
        <p:blipFill>
          <a:blip r:embed="rId3" cstate="email">
            <a:extLst>
              <a:ext uri="{28A0092B-C50C-407E-A947-70E740481C1C}">
                <a14:useLocalDpi xmlns:a14="http://schemas.microsoft.com/office/drawing/2010/main" val="0"/>
              </a:ext>
            </a:extLst>
          </a:blip>
          <a:stretch>
            <a:fillRect/>
          </a:stretch>
        </p:blipFill>
        <p:spPr>
          <a:xfrm>
            <a:off x="1253331" y="1825625"/>
            <a:ext cx="4351338" cy="4351338"/>
          </a:xfrm>
          <a:prstGeom prst="rect">
            <a:avLst/>
          </a:prstGeom>
        </p:spPr>
      </p:pic>
      <p:pic>
        <p:nvPicPr>
          <p:cNvPr id="8" name="Content Placeholder 7">
            <a:extLst>
              <a:ext uri="{FF2B5EF4-FFF2-40B4-BE49-F238E27FC236}">
                <a16:creationId xmlns:a16="http://schemas.microsoft.com/office/drawing/2014/main" id="{3EFD0301-A42B-C008-832A-402B5AD11BF7}"/>
              </a:ext>
            </a:extLst>
          </p:cNvPr>
          <p:cNvPicPr>
            <a:picLocks noGrp="1" noChangeAspect="1"/>
          </p:cNvPicPr>
          <p:nvPr>
            <p:ph sz="half" idx="2"/>
          </p:nvPr>
        </p:nvPicPr>
        <p:blipFill>
          <a:blip r:embed="rId4" cstate="email">
            <a:extLst>
              <a:ext uri="{28A0092B-C50C-407E-A947-70E740481C1C}">
                <a14:useLocalDpi xmlns:a14="http://schemas.microsoft.com/office/drawing/2010/main" val="0"/>
              </a:ext>
            </a:extLst>
          </a:blip>
          <a:stretch>
            <a:fillRect/>
          </a:stretch>
        </p:blipFill>
        <p:spPr>
          <a:xfrm>
            <a:off x="6587331" y="1825625"/>
            <a:ext cx="4351338" cy="4351338"/>
          </a:xfrm>
          <a:prstGeom prst="rect">
            <a:avLst/>
          </a:prstGeom>
        </p:spPr>
      </p:pic>
      <p:sp>
        <p:nvSpPr>
          <p:cNvPr id="10" name="TextBox 9">
            <a:extLst>
              <a:ext uri="{FF2B5EF4-FFF2-40B4-BE49-F238E27FC236}">
                <a16:creationId xmlns:a16="http://schemas.microsoft.com/office/drawing/2014/main" id="{9CCEB65D-BB28-C1A9-01A2-5073EF4EFD2B}"/>
              </a:ext>
            </a:extLst>
          </p:cNvPr>
          <p:cNvSpPr txBox="1"/>
          <p:nvPr/>
        </p:nvSpPr>
        <p:spPr>
          <a:xfrm>
            <a:off x="6496050" y="1414225"/>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04040"/>
                </a:solidFill>
                <a:effectLst/>
                <a:uLnTx/>
                <a:uFillTx/>
                <a:latin typeface="Spectral"/>
                <a:ea typeface="+mn-ea"/>
                <a:cs typeface="+mn-cs"/>
              </a:rPr>
              <a:t>GPT-4: “draw an </a:t>
            </a:r>
            <a:r>
              <a:rPr kumimoji="0" lang="en-GB" sz="1800" b="0" i="0" u="none" strike="noStrike" kern="1200" cap="none" spc="0" normalizeH="0" baseline="0" noProof="0" dirty="0" err="1">
                <a:ln>
                  <a:noFill/>
                </a:ln>
                <a:solidFill>
                  <a:srgbClr val="404040"/>
                </a:solidFill>
                <a:effectLst/>
                <a:uLnTx/>
                <a:uFillTx/>
                <a:latin typeface="Spectral"/>
                <a:ea typeface="+mn-ea"/>
                <a:cs typeface="+mn-cs"/>
              </a:rPr>
              <a:t>italian</a:t>
            </a:r>
            <a:r>
              <a:rPr kumimoji="0" lang="en-GB" sz="1800" b="0" i="0" u="none" strike="noStrike" kern="1200" cap="none" spc="0" normalizeH="0" baseline="0" noProof="0" dirty="0">
                <a:ln>
                  <a:noFill/>
                </a:ln>
                <a:solidFill>
                  <a:srgbClr val="404040"/>
                </a:solidFill>
                <a:effectLst/>
                <a:uLnTx/>
                <a:uFillTx/>
                <a:latin typeface="Spectral"/>
                <a:ea typeface="+mn-ea"/>
                <a:cs typeface="+mn-cs"/>
              </a:rPr>
              <a:t> plumber from a video game”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C0F13DF-340A-8EE5-30BC-9A27A757D560}"/>
              </a:ext>
            </a:extLst>
          </p:cNvPr>
          <p:cNvSpPr txBox="1"/>
          <p:nvPr/>
        </p:nvSpPr>
        <p:spPr>
          <a:xfrm>
            <a:off x="1253331" y="1388825"/>
            <a:ext cx="630078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Stable Diffusion: “video game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italian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plumber”</a:t>
            </a:r>
          </a:p>
        </p:txBody>
      </p:sp>
      <p:sp>
        <p:nvSpPr>
          <p:cNvPr id="16" name="TextBox 15">
            <a:extLst>
              <a:ext uri="{FF2B5EF4-FFF2-40B4-BE49-F238E27FC236}">
                <a16:creationId xmlns:a16="http://schemas.microsoft.com/office/drawing/2014/main" id="{A1246218-648B-C50F-407B-8261829A792E}"/>
              </a:ext>
            </a:extLst>
          </p:cNvPr>
          <p:cNvSpPr txBox="1"/>
          <p:nvPr/>
        </p:nvSpPr>
        <p:spPr>
          <a:xfrm>
            <a:off x="3439319" y="6362070"/>
            <a:ext cx="629602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https://www.understandingai.org/p/the-ai-community-needs-to-take-copyright</a:t>
            </a:r>
          </a:p>
        </p:txBody>
      </p:sp>
    </p:spTree>
    <p:extLst>
      <p:ext uri="{BB962C8B-B14F-4D97-AF65-F5344CB8AC3E}">
        <p14:creationId xmlns:p14="http://schemas.microsoft.com/office/powerpoint/2010/main" val="1478678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667288-98E6-53F3-7DBE-4D4D7B0336FA}"/>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1459923" y="1396854"/>
            <a:ext cx="8276791" cy="4655695"/>
          </a:xfrm>
          <a:prstGeom prst="rect">
            <a:avLst/>
          </a:prstGeom>
          <a:noFill/>
        </p:spPr>
      </p:pic>
      <p:sp>
        <p:nvSpPr>
          <p:cNvPr id="6" name="Slide Number Placeholder 5" hidden="1">
            <a:extLst>
              <a:ext uri="{FF2B5EF4-FFF2-40B4-BE49-F238E27FC236}">
                <a16:creationId xmlns:a16="http://schemas.microsoft.com/office/drawing/2014/main" id="{F27111FF-35E8-C2F0-9123-78AB65977A8B}"/>
              </a:ext>
            </a:extLst>
          </p:cNvPr>
          <p:cNvSpPr>
            <a:spLocks noGrp="1"/>
          </p:cNvSpPr>
          <p:nvPr>
            <p:ph type="sldNum" sz="quarter" idx="4294967295"/>
          </p:nvPr>
        </p:nvSpPr>
        <p:spPr>
          <a:xfrm>
            <a:off x="10153276" y="6356350"/>
            <a:ext cx="1657723"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C217426-3FF2-53DC-015A-A1AF5A670A30}"/>
              </a:ext>
            </a:extLst>
          </p:cNvPr>
          <p:cNvSpPr txBox="1"/>
          <p:nvPr/>
        </p:nvSpPr>
        <p:spPr>
          <a:xfrm>
            <a:off x="335529" y="6286232"/>
            <a:ext cx="427705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A digital artwork by Greg Rutkowski https://www.bbc.co.uk/news/uk-wales-66099850 </a:t>
            </a:r>
          </a:p>
        </p:txBody>
      </p:sp>
      <p:sp>
        <p:nvSpPr>
          <p:cNvPr id="13" name="Title 1">
            <a:extLst>
              <a:ext uri="{FF2B5EF4-FFF2-40B4-BE49-F238E27FC236}">
                <a16:creationId xmlns:a16="http://schemas.microsoft.com/office/drawing/2014/main" id="{8AEAE347-48E7-04CD-B33E-425C4D87B575}"/>
              </a:ext>
            </a:extLst>
          </p:cNvPr>
          <p:cNvSpPr>
            <a:spLocks noGrp="1"/>
          </p:cNvSpPr>
          <p:nvPr>
            <p:ph type="title"/>
          </p:nvPr>
        </p:nvSpPr>
        <p:spPr>
          <a:xfrm>
            <a:off x="1459922" y="479154"/>
            <a:ext cx="9512877" cy="652593"/>
          </a:xfrm>
        </p:spPr>
        <p:txBody>
          <a:bodyPr anchor="t"/>
          <a:lstStyle/>
          <a:p>
            <a:r>
              <a:rPr lang="en-GB" sz="4400" dirty="0"/>
              <a:t>The case of Greg Rutkowski</a:t>
            </a:r>
          </a:p>
        </p:txBody>
      </p:sp>
      <p:sp>
        <p:nvSpPr>
          <p:cNvPr id="3" name="TextBox 2">
            <a:extLst>
              <a:ext uri="{FF2B5EF4-FFF2-40B4-BE49-F238E27FC236}">
                <a16:creationId xmlns:a16="http://schemas.microsoft.com/office/drawing/2014/main" id="{8E8E2E86-B443-2C02-A3D1-023B2580C5A8}"/>
              </a:ext>
            </a:extLst>
          </p:cNvPr>
          <p:cNvSpPr txBox="1"/>
          <p:nvPr/>
        </p:nvSpPr>
        <p:spPr>
          <a:xfrm>
            <a:off x="4612586" y="6368648"/>
            <a:ext cx="708173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https://decrypt.co/150575/greg-rutkowski-removed-from-stable-diffusion-but-brought-back-by-ai-artists</a:t>
            </a:r>
          </a:p>
        </p:txBody>
      </p:sp>
    </p:spTree>
    <p:extLst>
      <p:ext uri="{BB962C8B-B14F-4D97-AF65-F5344CB8AC3E}">
        <p14:creationId xmlns:p14="http://schemas.microsoft.com/office/powerpoint/2010/main" val="3092394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F0B060D0-8561-776C-EC18-60F9D85C16D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54795" y="1470958"/>
            <a:ext cx="9234353" cy="4109306"/>
          </a:xfrm>
          <a:prstGeom prst="rect">
            <a:avLst/>
          </a:prstGeom>
        </p:spPr>
      </p:pic>
      <p:pic>
        <p:nvPicPr>
          <p:cNvPr id="30" name="Picture 29">
            <a:extLst>
              <a:ext uri="{FF2B5EF4-FFF2-40B4-BE49-F238E27FC236}">
                <a16:creationId xmlns:a16="http://schemas.microsoft.com/office/drawing/2014/main" id="{D826A0F5-A403-EB5B-2F82-62517D08EE6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611586" y="4464422"/>
            <a:ext cx="3131815" cy="2231684"/>
          </a:xfrm>
          <a:prstGeom prst="rect">
            <a:avLst/>
          </a:prstGeom>
        </p:spPr>
      </p:pic>
      <p:sp>
        <p:nvSpPr>
          <p:cNvPr id="31" name="Title 30">
            <a:extLst>
              <a:ext uri="{FF2B5EF4-FFF2-40B4-BE49-F238E27FC236}">
                <a16:creationId xmlns:a16="http://schemas.microsoft.com/office/drawing/2014/main" id="{9274727A-9B7B-A585-7A52-D547D4FA41D6}"/>
              </a:ext>
            </a:extLst>
          </p:cNvPr>
          <p:cNvSpPr>
            <a:spLocks noGrp="1"/>
          </p:cNvSpPr>
          <p:nvPr>
            <p:ph type="title"/>
          </p:nvPr>
        </p:nvSpPr>
        <p:spPr>
          <a:xfrm>
            <a:off x="448599" y="288379"/>
            <a:ext cx="10515600" cy="1325563"/>
          </a:xfrm>
        </p:spPr>
        <p:txBody>
          <a:bodyPr/>
          <a:lstStyle/>
          <a:p>
            <a:r>
              <a:rPr lang="en-GB" dirty="0"/>
              <a:t>Automated style mimicry</a:t>
            </a:r>
          </a:p>
        </p:txBody>
      </p:sp>
      <p:sp>
        <p:nvSpPr>
          <p:cNvPr id="33" name="TextBox 32">
            <a:extLst>
              <a:ext uri="{FF2B5EF4-FFF2-40B4-BE49-F238E27FC236}">
                <a16:creationId xmlns:a16="http://schemas.microsoft.com/office/drawing/2014/main" id="{D300E34B-DCAF-8733-4993-696010DEDC8D}"/>
              </a:ext>
            </a:extLst>
          </p:cNvPr>
          <p:cNvSpPr txBox="1"/>
          <p:nvPr/>
        </p:nvSpPr>
        <p:spPr>
          <a:xfrm>
            <a:off x="6096000" y="6441703"/>
            <a:ext cx="268648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https://www.patreon.com/Lykon275</a:t>
            </a:r>
          </a:p>
        </p:txBody>
      </p:sp>
      <p:sp>
        <p:nvSpPr>
          <p:cNvPr id="35" name="TextBox 34">
            <a:extLst>
              <a:ext uri="{FF2B5EF4-FFF2-40B4-BE49-F238E27FC236}">
                <a16:creationId xmlns:a16="http://schemas.microsoft.com/office/drawing/2014/main" id="{410C445A-EAF7-69E6-6AC0-ACF228A64741}"/>
              </a:ext>
            </a:extLst>
          </p:cNvPr>
          <p:cNvSpPr txBox="1"/>
          <p:nvPr/>
        </p:nvSpPr>
        <p:spPr>
          <a:xfrm>
            <a:off x="448599" y="5738624"/>
            <a:ext cx="609728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https://civitai.com/models/117635/greg-rutkowski-inspired-style-lora-sdxl</a:t>
            </a:r>
          </a:p>
        </p:txBody>
      </p:sp>
      <p:pic>
        <p:nvPicPr>
          <p:cNvPr id="3" name="Picture 2">
            <a:extLst>
              <a:ext uri="{FF2B5EF4-FFF2-40B4-BE49-F238E27FC236}">
                <a16:creationId xmlns:a16="http://schemas.microsoft.com/office/drawing/2014/main" id="{EC18B15C-906A-6353-B4DB-A831DD2D65F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335241" y="161894"/>
            <a:ext cx="2662067" cy="2734801"/>
          </a:xfrm>
          <a:prstGeom prst="rect">
            <a:avLst/>
          </a:prstGeom>
        </p:spPr>
      </p:pic>
    </p:spTree>
    <p:extLst>
      <p:ext uri="{BB962C8B-B14F-4D97-AF65-F5344CB8AC3E}">
        <p14:creationId xmlns:p14="http://schemas.microsoft.com/office/powerpoint/2010/main" val="751168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97D7-0520-A499-7F38-650D412AB938}"/>
              </a:ext>
            </a:extLst>
          </p:cNvPr>
          <p:cNvSpPr>
            <a:spLocks noGrp="1"/>
          </p:cNvSpPr>
          <p:nvPr>
            <p:ph type="title"/>
          </p:nvPr>
        </p:nvSpPr>
        <p:spPr/>
        <p:txBody>
          <a:bodyPr/>
          <a:lstStyle/>
          <a:p>
            <a:r>
              <a:rPr lang="en-GB" dirty="0"/>
              <a:t>Artists responding to data scraping</a:t>
            </a:r>
          </a:p>
        </p:txBody>
      </p:sp>
      <p:sp>
        <p:nvSpPr>
          <p:cNvPr id="3" name="Content Placeholder 2">
            <a:extLst>
              <a:ext uri="{FF2B5EF4-FFF2-40B4-BE49-F238E27FC236}">
                <a16:creationId xmlns:a16="http://schemas.microsoft.com/office/drawing/2014/main" id="{86D6B6C1-4CD6-44D7-B0C8-9EABAB9F5073}"/>
              </a:ext>
            </a:extLst>
          </p:cNvPr>
          <p:cNvSpPr>
            <a:spLocks noGrp="1"/>
          </p:cNvSpPr>
          <p:nvPr>
            <p:ph idx="1"/>
          </p:nvPr>
        </p:nvSpPr>
        <p:spPr>
          <a:xfrm>
            <a:off x="828545" y="1549911"/>
            <a:ext cx="6867525" cy="4546833"/>
          </a:xfrm>
        </p:spPr>
        <p:txBody>
          <a:bodyPr>
            <a:normAutofit/>
          </a:bodyPr>
          <a:lstStyle/>
          <a:p>
            <a:pPr>
              <a:lnSpc>
                <a:spcPct val="110000"/>
              </a:lnSpc>
              <a:spcBef>
                <a:spcPts val="600"/>
              </a:spcBef>
            </a:pPr>
            <a:r>
              <a:rPr lang="en-GB" sz="2000" dirty="0"/>
              <a:t>Spawning, an organization founded by artists Mat </a:t>
            </a:r>
            <a:r>
              <a:rPr lang="en-GB" sz="2000" dirty="0" err="1"/>
              <a:t>Dryhurst</a:t>
            </a:r>
            <a:r>
              <a:rPr lang="en-GB" sz="2000" dirty="0"/>
              <a:t> and Holly Herndon, created tools to manage opt-outs, check whether artists’ works were used in training and protect against scraping </a:t>
            </a:r>
          </a:p>
          <a:p>
            <a:pPr>
              <a:lnSpc>
                <a:spcPct val="110000"/>
              </a:lnSpc>
              <a:spcBef>
                <a:spcPts val="600"/>
              </a:spcBef>
            </a:pPr>
            <a:r>
              <a:rPr lang="en-GB" sz="2000" dirty="0" err="1"/>
              <a:t>HuggingFace</a:t>
            </a:r>
            <a:r>
              <a:rPr lang="en-GB" sz="2000" dirty="0"/>
              <a:t> (the largest repository of models and datasets) and Stability AI (creators of Stable Diffusion) have both agreed to respect the Do Not Train registry established by Spawning. </a:t>
            </a:r>
          </a:p>
          <a:p>
            <a:pPr>
              <a:lnSpc>
                <a:spcPct val="110000"/>
              </a:lnSpc>
              <a:spcBef>
                <a:spcPts val="600"/>
              </a:spcBef>
            </a:pPr>
            <a:r>
              <a:rPr lang="en-GB" sz="2000" dirty="0"/>
              <a:t>Artists supported development of Glaze and Nightshade: style cloaks and poisoning of foundational models - ‘technological protection measures’ / ‘digital rights management’</a:t>
            </a:r>
          </a:p>
        </p:txBody>
      </p:sp>
      <p:sp>
        <p:nvSpPr>
          <p:cNvPr id="7" name="TextBox 6">
            <a:extLst>
              <a:ext uri="{FF2B5EF4-FFF2-40B4-BE49-F238E27FC236}">
                <a16:creationId xmlns:a16="http://schemas.microsoft.com/office/drawing/2014/main" id="{BA505AF9-6591-9E1F-E78A-E0FE93248DD6}"/>
              </a:ext>
            </a:extLst>
          </p:cNvPr>
          <p:cNvSpPr txBox="1"/>
          <p:nvPr/>
        </p:nvSpPr>
        <p:spPr>
          <a:xfrm>
            <a:off x="1107347" y="5738383"/>
            <a:ext cx="4356001"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https://spawning.ai/</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https://glaze.cs.uchicago.edu/index.html</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Shan et al. 2023 and 2024 </a:t>
            </a:r>
          </a:p>
        </p:txBody>
      </p:sp>
      <p:sp>
        <p:nvSpPr>
          <p:cNvPr id="9" name="TextBox 8">
            <a:extLst>
              <a:ext uri="{FF2B5EF4-FFF2-40B4-BE49-F238E27FC236}">
                <a16:creationId xmlns:a16="http://schemas.microsoft.com/office/drawing/2014/main" id="{74E76F94-6151-5973-D60A-76260B5AF288}"/>
              </a:ext>
            </a:extLst>
          </p:cNvPr>
          <p:cNvSpPr txBox="1"/>
          <p:nvPr/>
        </p:nvSpPr>
        <p:spPr>
          <a:xfrm>
            <a:off x="7929693" y="1575129"/>
            <a:ext cx="3965896"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0000"/>
                </a:solidFill>
                <a:effectLst/>
                <a:uLnTx/>
                <a:uFillTx/>
                <a:latin typeface="__headerFont_1b584a"/>
                <a:ea typeface="+mn-ea"/>
                <a:cs typeface="+mn-cs"/>
              </a:rPr>
              <a:t>Have I Been Trained?</a:t>
            </a:r>
          </a:p>
        </p:txBody>
      </p:sp>
      <p:pic>
        <p:nvPicPr>
          <p:cNvPr id="5" name="Content Placeholder 4">
            <a:extLst>
              <a:ext uri="{FF2B5EF4-FFF2-40B4-BE49-F238E27FC236}">
                <a16:creationId xmlns:a16="http://schemas.microsoft.com/office/drawing/2014/main" id="{2E2AAF31-2DF7-43E1-9474-D0632991FB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3346" y="3233523"/>
            <a:ext cx="2438400" cy="962025"/>
          </a:xfrm>
          <a:prstGeom prst="rect">
            <a:avLst/>
          </a:prstGeom>
        </p:spPr>
      </p:pic>
      <p:pic>
        <p:nvPicPr>
          <p:cNvPr id="8" name="Picture 7">
            <a:extLst>
              <a:ext uri="{FF2B5EF4-FFF2-40B4-BE49-F238E27FC236}">
                <a16:creationId xmlns:a16="http://schemas.microsoft.com/office/drawing/2014/main" id="{74ABAB7D-59B4-480A-B08F-03EA6ECE6420}"/>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617744" y="5010074"/>
            <a:ext cx="3048006" cy="545593"/>
          </a:xfrm>
          <a:prstGeom prst="rect">
            <a:avLst/>
          </a:prstGeom>
        </p:spPr>
      </p:pic>
    </p:spTree>
    <p:extLst>
      <p:ext uri="{BB962C8B-B14F-4D97-AF65-F5344CB8AC3E}">
        <p14:creationId xmlns:p14="http://schemas.microsoft.com/office/powerpoint/2010/main" val="1958137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3D6F5A0-5B17-2CCB-24BB-87FC3C59FD90}"/>
              </a:ext>
            </a:extLst>
          </p:cNvPr>
          <p:cNvSpPr>
            <a:spLocks noGrp="1"/>
          </p:cNvSpPr>
          <p:nvPr>
            <p:ph type="title"/>
          </p:nvPr>
        </p:nvSpPr>
        <p:spPr>
          <a:xfrm>
            <a:off x="630936" y="502920"/>
            <a:ext cx="3419856" cy="1463040"/>
          </a:xfrm>
        </p:spPr>
        <p:txBody>
          <a:bodyPr vert="horz" lIns="91440" tIns="45720" rIns="91440" bIns="45720" rtlCol="0" anchor="ctr">
            <a:normAutofit/>
          </a:bodyPr>
          <a:lstStyle/>
          <a:p>
            <a:r>
              <a:rPr lang="en-US" sz="4800" kern="1200">
                <a:solidFill>
                  <a:schemeClr val="tx1"/>
                </a:solidFill>
                <a:latin typeface="+mj-lt"/>
                <a:ea typeface="+mj-ea"/>
                <a:cs typeface="+mj-cs"/>
              </a:rPr>
              <a:t>Glaze</a:t>
            </a:r>
          </a:p>
        </p:txBody>
      </p:sp>
      <p:sp>
        <p:nvSpPr>
          <p:cNvPr id="14"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095F245-31FA-2313-624A-53CAE509C6C6}"/>
              </a:ext>
            </a:extLst>
          </p:cNvPr>
          <p:cNvSpPr txBox="1"/>
          <p:nvPr/>
        </p:nvSpPr>
        <p:spPr>
          <a:xfrm>
            <a:off x="4654295" y="502920"/>
            <a:ext cx="6894576" cy="146304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Confusing style allocations</a:t>
            </a:r>
          </a:p>
        </p:txBody>
      </p:sp>
      <p:pic>
        <p:nvPicPr>
          <p:cNvPr id="5" name="Content Placeholder 4">
            <a:extLst>
              <a:ext uri="{FF2B5EF4-FFF2-40B4-BE49-F238E27FC236}">
                <a16:creationId xmlns:a16="http://schemas.microsoft.com/office/drawing/2014/main" id="{C286F9BA-DBCB-EB66-69C3-E349491D6479}"/>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008098" y="2290936"/>
            <a:ext cx="8163612" cy="3959352"/>
          </a:xfrm>
          <a:prstGeom prst="rect">
            <a:avLst/>
          </a:prstGeom>
        </p:spPr>
      </p:pic>
      <p:sp>
        <p:nvSpPr>
          <p:cNvPr id="8" name="TextBox 7">
            <a:extLst>
              <a:ext uri="{FF2B5EF4-FFF2-40B4-BE49-F238E27FC236}">
                <a16:creationId xmlns:a16="http://schemas.microsoft.com/office/drawing/2014/main" id="{A1C218B7-AF73-B0F3-78CB-C195598F361B}"/>
              </a:ext>
            </a:extLst>
          </p:cNvPr>
          <p:cNvSpPr txBox="1"/>
          <p:nvPr/>
        </p:nvSpPr>
        <p:spPr>
          <a:xfrm>
            <a:off x="838200" y="6373657"/>
            <a:ext cx="193573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Shan et al. 2023 </a:t>
            </a:r>
          </a:p>
        </p:txBody>
      </p:sp>
    </p:spTree>
    <p:extLst>
      <p:ext uri="{BB962C8B-B14F-4D97-AF65-F5344CB8AC3E}">
        <p14:creationId xmlns:p14="http://schemas.microsoft.com/office/powerpoint/2010/main" val="4210281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6E53C-4E8D-F447-B5A5-EB1149E91838}"/>
              </a:ext>
            </a:extLst>
          </p:cNvPr>
          <p:cNvSpPr>
            <a:spLocks noGrp="1"/>
          </p:cNvSpPr>
          <p:nvPr>
            <p:ph type="title"/>
          </p:nvPr>
        </p:nvSpPr>
        <p:spPr>
          <a:xfrm>
            <a:off x="858420" y="386969"/>
            <a:ext cx="5003429" cy="1139291"/>
          </a:xfrm>
        </p:spPr>
        <p:txBody>
          <a:bodyPr>
            <a:normAutofit fontScale="90000"/>
          </a:bodyPr>
          <a:lstStyle/>
          <a:p>
            <a:r>
              <a:rPr lang="en-GB" dirty="0"/>
              <a:t>Pathways to impact</a:t>
            </a:r>
          </a:p>
        </p:txBody>
      </p:sp>
      <p:sp>
        <p:nvSpPr>
          <p:cNvPr id="4" name="Text Placeholder 3">
            <a:extLst>
              <a:ext uri="{FF2B5EF4-FFF2-40B4-BE49-F238E27FC236}">
                <a16:creationId xmlns:a16="http://schemas.microsoft.com/office/drawing/2014/main" id="{6A09C55A-865C-D48C-EF09-C8C5DB136F05}"/>
              </a:ext>
            </a:extLst>
          </p:cNvPr>
          <p:cNvSpPr>
            <a:spLocks noGrp="1"/>
          </p:cNvSpPr>
          <p:nvPr>
            <p:ph type="body" sz="quarter" idx="11"/>
          </p:nvPr>
        </p:nvSpPr>
        <p:spPr>
          <a:xfrm>
            <a:off x="1338676" y="2207680"/>
            <a:ext cx="4654742" cy="2618657"/>
          </a:xfrm>
        </p:spPr>
        <p:txBody>
          <a:bodyPr/>
          <a:lstStyle/>
          <a:p>
            <a:pPr marL="342900" lvl="0" indent="-342900" algn="just">
              <a:spcBef>
                <a:spcPts val="0"/>
              </a:spcBef>
              <a:spcAft>
                <a:spcPts val="600"/>
              </a:spcAf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practice </a:t>
            </a:r>
          </a:p>
          <a:p>
            <a:pPr marL="342900" lvl="0" indent="-342900" algn="just">
              <a:spcBef>
                <a:spcPts val="0"/>
              </a:spcBef>
              <a:spcAft>
                <a:spcPts val="600"/>
              </a:spcAf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transmission </a:t>
            </a:r>
          </a:p>
          <a:p>
            <a:pPr marL="342900" lvl="0" indent="-342900" algn="just">
              <a:spcBef>
                <a:spcPts val="0"/>
              </a:spcBef>
              <a:spcAft>
                <a:spcPts val="600"/>
              </a:spcAft>
              <a:buFont typeface="Symbol" panose="05050102010706020507" pitchFamily="18" charset="2"/>
              <a:buChar char=""/>
            </a:pPr>
            <a:r>
              <a:rPr lang="en-GB" sz="1800" kern="100" dirty="0">
                <a:latin typeface="Aptos" panose="020B0004020202020204" pitchFamily="34" charset="0"/>
                <a:ea typeface="Aptos" panose="020B0004020202020204" pitchFamily="34" charset="0"/>
                <a:cs typeface="Times New Roman" panose="02020603050405020304" pitchFamily="18" charset="0"/>
              </a:rPr>
              <a:t>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ocial meaning and value </a:t>
            </a:r>
          </a:p>
          <a:p>
            <a:pPr marL="342900" lvl="0" indent="-342900" algn="just">
              <a:spcBef>
                <a:spcPts val="0"/>
              </a:spcBef>
              <a:spcAft>
                <a:spcPts val="600"/>
              </a:spcAft>
              <a:buFont typeface="Symbol" panose="05050102010706020507" pitchFamily="18" charset="2"/>
              <a:buChar char=""/>
            </a:pPr>
            <a:r>
              <a:rPr lang="en-GB" sz="1800" kern="100" dirty="0">
                <a:latin typeface="Aptos" panose="020B0004020202020204" pitchFamily="34" charset="0"/>
                <a:ea typeface="Aptos" panose="020B0004020202020204" pitchFamily="34" charset="0"/>
                <a:cs typeface="Times New Roman" panose="02020603050405020304" pitchFamily="18" charset="0"/>
              </a:rPr>
              <a:t>documentation / data management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Bef>
                <a:spcPts val="0"/>
              </a:spcBef>
              <a:spcAft>
                <a:spcPts val="600"/>
              </a:spcAft>
              <a:buFont typeface="Symbol" panose="05050102010706020507" pitchFamily="18" charset="2"/>
              <a:buChar char=""/>
            </a:pPr>
            <a:r>
              <a:rPr lang="en-GB" sz="1800" dirty="0">
                <a:latin typeface="Aptos" panose="020B0004020202020204" pitchFamily="34" charset="0"/>
                <a:ea typeface="Aptos" panose="020B0004020202020204" pitchFamily="34" charset="0"/>
                <a:cs typeface="Times New Roman" panose="02020603050405020304" pitchFamily="18" charset="0"/>
              </a:rPr>
              <a:t>attribution to community</a:t>
            </a:r>
            <a:endParaRPr lang="en-GB" sz="1800" dirty="0"/>
          </a:p>
          <a:p>
            <a:pPr marL="342900" indent="-342900" algn="just">
              <a:spcBef>
                <a:spcPts val="0"/>
              </a:spcBef>
              <a:spcAft>
                <a:spcPts val="600"/>
              </a:spcAft>
              <a:buFont typeface="Symbol" panose="05050102010706020507" pitchFamily="18" charset="2"/>
              <a:buChar char=""/>
            </a:pPr>
            <a:r>
              <a:rPr lang="en-GB" sz="1800" dirty="0">
                <a:latin typeface="Aptos" panose="020B0004020202020204" pitchFamily="34" charset="0"/>
                <a:ea typeface="Aptos" panose="020B0004020202020204" pitchFamily="34" charset="0"/>
                <a:cs typeface="Times New Roman" panose="02020603050405020304" pitchFamily="18" charset="0"/>
              </a:rPr>
              <a:t>reputation</a:t>
            </a:r>
            <a:endParaRPr lang="en-GB" sz="18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spcBef>
                <a:spcPts val="0"/>
              </a:spcBef>
              <a:spcAft>
                <a:spcPts val="600"/>
              </a:spcAf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economic benefit</a:t>
            </a:r>
          </a:p>
          <a:p>
            <a:pPr marL="342900" lvl="0" indent="-342900">
              <a:spcBef>
                <a:spcPts val="0"/>
              </a:spcBef>
              <a:spcAft>
                <a:spcPts val="600"/>
              </a:spcAft>
              <a:buFont typeface="Symbol" panose="05050102010706020507" pitchFamily="18" charset="2"/>
              <a:buChar char=""/>
            </a:pPr>
            <a:r>
              <a:rPr lang="en-GB" sz="1800" kern="100" dirty="0">
                <a:latin typeface="Aptos" panose="020B0004020202020204" pitchFamily="34" charset="0"/>
                <a:ea typeface="Aptos" panose="020B0004020202020204" pitchFamily="34" charset="0"/>
                <a:cs typeface="Times New Roman" panose="02020603050405020304" pitchFamily="18" charset="0"/>
              </a:rPr>
              <a:t>community control / custodianship</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B8B3CD0E-D9F4-8F56-FAE8-B1826202D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8583" y="1096351"/>
            <a:ext cx="5890834" cy="5181256"/>
          </a:xfrm>
          <a:prstGeom prst="rect">
            <a:avLst/>
          </a:prstGeom>
        </p:spPr>
      </p:pic>
    </p:spTree>
    <p:extLst>
      <p:ext uri="{BB962C8B-B14F-4D97-AF65-F5344CB8AC3E}">
        <p14:creationId xmlns:p14="http://schemas.microsoft.com/office/powerpoint/2010/main" val="2148594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E5951A-4846-92E7-415D-BADE237C329A}"/>
              </a:ext>
            </a:extLst>
          </p:cNvPr>
          <p:cNvSpPr>
            <a:spLocks noGrp="1"/>
          </p:cNvSpPr>
          <p:nvPr>
            <p:ph type="title"/>
          </p:nvPr>
        </p:nvSpPr>
        <p:spPr>
          <a:xfrm>
            <a:off x="964023" y="879063"/>
            <a:ext cx="10259471" cy="610863"/>
          </a:xfrm>
        </p:spPr>
        <p:txBody>
          <a:bodyPr>
            <a:normAutofit/>
          </a:bodyPr>
          <a:lstStyle/>
          <a:p>
            <a:r>
              <a:rPr lang="en-GB" dirty="0"/>
              <a:t>AI and data governance: ICH</a:t>
            </a:r>
          </a:p>
        </p:txBody>
      </p:sp>
      <p:sp>
        <p:nvSpPr>
          <p:cNvPr id="6" name="Text Placeholder 5">
            <a:extLst>
              <a:ext uri="{FF2B5EF4-FFF2-40B4-BE49-F238E27FC236}">
                <a16:creationId xmlns:a16="http://schemas.microsoft.com/office/drawing/2014/main" id="{FEFF5F88-7279-3134-A1B7-D37D48569154}"/>
              </a:ext>
            </a:extLst>
          </p:cNvPr>
          <p:cNvSpPr>
            <a:spLocks noGrp="1"/>
          </p:cNvSpPr>
          <p:nvPr>
            <p:ph type="body" idx="1"/>
          </p:nvPr>
        </p:nvSpPr>
        <p:spPr/>
        <p:txBody>
          <a:bodyPr>
            <a:normAutofit fontScale="92500" lnSpcReduction="20000"/>
          </a:bodyPr>
          <a:lstStyle/>
          <a:p>
            <a:r>
              <a:rPr lang="en-GB" dirty="0"/>
              <a:t>Management and analysis of ICH data</a:t>
            </a:r>
          </a:p>
        </p:txBody>
      </p:sp>
      <p:sp>
        <p:nvSpPr>
          <p:cNvPr id="7" name="Content Placeholder 6">
            <a:extLst>
              <a:ext uri="{FF2B5EF4-FFF2-40B4-BE49-F238E27FC236}">
                <a16:creationId xmlns:a16="http://schemas.microsoft.com/office/drawing/2014/main" id="{677A3613-0731-F79E-6F5F-69DB9BBEB337}"/>
              </a:ext>
            </a:extLst>
          </p:cNvPr>
          <p:cNvSpPr>
            <a:spLocks noGrp="1"/>
          </p:cNvSpPr>
          <p:nvPr>
            <p:ph sz="half" idx="2"/>
          </p:nvPr>
        </p:nvSpPr>
        <p:spPr/>
        <p:txBody>
          <a:bodyPr>
            <a:normAutofit fontScale="55000" lnSpcReduction="20000"/>
          </a:bodyPr>
          <a:lstStyle/>
          <a:p>
            <a:pPr marL="342900" lvl="0" indent="-342900" algn="just">
              <a:buFont typeface="Symbol" panose="05050102010706020507" pitchFamily="18" charset="2"/>
              <a:buChar char=""/>
            </a:pPr>
            <a:r>
              <a:rPr lang="en-GB" sz="1800" b="1" kern="100" dirty="0" err="1">
                <a:effectLst/>
                <a:latin typeface="Aptos" panose="020B0004020202020204" pitchFamily="34" charset="0"/>
                <a:ea typeface="Aptos" panose="020B0004020202020204" pitchFamily="34" charset="0"/>
                <a:cs typeface="Times New Roman" panose="02020603050405020304" pitchFamily="18" charset="0"/>
              </a:rPr>
              <a:t>Analyzing</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living heritage expressions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for example using neural networks to analyse folk song lyrics in China (Huang</a:t>
            </a:r>
            <a:r>
              <a:rPr lang="en-GB" sz="1800" kern="100" baseline="300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and Song 2022), and using the cosine similarity method to classify expert values associated with the technology of windcatchers in Iran (Foroughi et al. 2024).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Trochidis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(2019) used computational audio analysis, machine learning and visualization techniques to analyse music from the Arab region and the Swahili coast.</a:t>
            </a:r>
          </a:p>
          <a:p>
            <a:pPr marL="342900" indent="-342900" algn="just">
              <a:buFont typeface="Symbol" panose="05050102010706020507" pitchFamily="18" charset="2"/>
              <a:buChar char=""/>
            </a:pPr>
            <a:r>
              <a:rPr lang="en-GB" sz="1800" b="1" kern="100" dirty="0">
                <a:latin typeface="Aptos" panose="020B0004020202020204" pitchFamily="34" charset="0"/>
                <a:ea typeface="Aptos" panose="020B0004020202020204" pitchFamily="34" charset="0"/>
                <a:cs typeface="Times New Roman" panose="02020603050405020304" pitchFamily="18" charset="0"/>
              </a:rPr>
              <a:t>Managing heritage data</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 and linking data across collections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(Weber et al. 2023), for example classifying living heritage related images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Mutathir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2023 on Indonesian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wayang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GB" dirty="0"/>
          </a:p>
        </p:txBody>
      </p:sp>
      <p:sp>
        <p:nvSpPr>
          <p:cNvPr id="8" name="Text Placeholder 7">
            <a:extLst>
              <a:ext uri="{FF2B5EF4-FFF2-40B4-BE49-F238E27FC236}">
                <a16:creationId xmlns:a16="http://schemas.microsoft.com/office/drawing/2014/main" id="{F57AF3EB-1D2C-EAED-E263-7295E3960C61}"/>
              </a:ext>
            </a:extLst>
          </p:cNvPr>
          <p:cNvSpPr>
            <a:spLocks noGrp="1"/>
          </p:cNvSpPr>
          <p:nvPr>
            <p:ph type="body" idx="10"/>
          </p:nvPr>
        </p:nvSpPr>
        <p:spPr/>
        <p:txBody>
          <a:bodyPr>
            <a:normAutofit fontScale="92500" lnSpcReduction="20000"/>
          </a:bodyPr>
          <a:lstStyle/>
          <a:p>
            <a:r>
              <a:rPr lang="en-GB" dirty="0"/>
              <a:t>Documentation and representation of ICH</a:t>
            </a:r>
          </a:p>
        </p:txBody>
      </p:sp>
      <p:sp>
        <p:nvSpPr>
          <p:cNvPr id="9" name="Content Placeholder 8">
            <a:extLst>
              <a:ext uri="{FF2B5EF4-FFF2-40B4-BE49-F238E27FC236}">
                <a16:creationId xmlns:a16="http://schemas.microsoft.com/office/drawing/2014/main" id="{3852E56C-6ED3-CEE0-5965-9A3D8B9BADB7}"/>
              </a:ext>
            </a:extLst>
          </p:cNvPr>
          <p:cNvSpPr>
            <a:spLocks noGrp="1"/>
          </p:cNvSpPr>
          <p:nvPr>
            <p:ph sz="half" idx="11"/>
          </p:nvPr>
        </p:nvSpPr>
        <p:spPr/>
        <p:txBody>
          <a:bodyPr>
            <a:normAutofit fontScale="47500" lnSpcReduction="20000"/>
          </a:bodyPr>
          <a:lstStyle/>
          <a:p>
            <a:pPr marL="342900" lvl="0" indent="-342900" algn="just">
              <a:buFont typeface="Symbol" panose="05050102010706020507" pitchFamily="18" charset="2"/>
              <a:buChar char=""/>
            </a:pPr>
            <a:r>
              <a:rPr lang="en-GB" sz="1800" b="1" kern="100" dirty="0">
                <a:latin typeface="Aptos" panose="020B0004020202020204" pitchFamily="34" charset="0"/>
                <a:ea typeface="Aptos" panose="020B0004020202020204" pitchFamily="34" charset="0"/>
                <a:cs typeface="Times New Roman" panose="02020603050405020304" pitchFamily="18" charset="0"/>
              </a:rPr>
              <a:t>Documenting living heritage</a:t>
            </a:r>
            <a:r>
              <a:rPr lang="en-GB" sz="1800" kern="100" dirty="0">
                <a:latin typeface="Aptos" panose="020B0004020202020204" pitchFamily="34" charset="0"/>
                <a:ea typeface="Aptos" panose="020B0004020202020204" pitchFamily="34" charset="0"/>
                <a:cs typeface="Times New Roman" panose="02020603050405020304" pitchFamily="18" charset="0"/>
              </a:rPr>
              <a:t> </a:t>
            </a:r>
            <a:r>
              <a:rPr lang="en-GB" sz="1800" b="1" kern="100" dirty="0">
                <a:latin typeface="Aptos" panose="020B0004020202020204" pitchFamily="34" charset="0"/>
                <a:ea typeface="Aptos" panose="020B0004020202020204" pitchFamily="34" charset="0"/>
                <a:cs typeface="Times New Roman" panose="02020603050405020304" pitchFamily="18" charset="0"/>
              </a:rPr>
              <a:t>forms</a:t>
            </a:r>
            <a:r>
              <a:rPr lang="en-GB" sz="1800" kern="100" dirty="0">
                <a:latin typeface="Aptos" panose="020B0004020202020204" pitchFamily="34" charset="0"/>
                <a:ea typeface="Aptos" panose="020B0004020202020204" pitchFamily="34" charset="0"/>
                <a:cs typeface="Times New Roman" panose="02020603050405020304" pitchFamily="18" charset="0"/>
              </a:rPr>
              <a:t>, for example using machine learning or extended reality (XR) techniques in analysis of dance (Rallis et al. 2020 on folk dances in Greece; </a:t>
            </a:r>
            <a:r>
              <a:rPr lang="en-GB" sz="1800" kern="100" dirty="0" err="1">
                <a:latin typeface="Aptos" panose="020B0004020202020204" pitchFamily="34" charset="0"/>
                <a:ea typeface="Aptos" panose="020B0004020202020204" pitchFamily="34" charset="0"/>
                <a:cs typeface="Times New Roman" panose="02020603050405020304" pitchFamily="18" charset="0"/>
              </a:rPr>
              <a:t>Stacchio</a:t>
            </a:r>
            <a:r>
              <a:rPr lang="en-GB" sz="1800" kern="100" dirty="0">
                <a:latin typeface="Aptos" panose="020B0004020202020204" pitchFamily="34" charset="0"/>
                <a:ea typeface="Aptos" panose="020B0004020202020204" pitchFamily="34" charset="0"/>
                <a:cs typeface="Times New Roman" panose="02020603050405020304" pitchFamily="18" charset="0"/>
              </a:rPr>
              <a:t> et al. 2024 on the classical dance technique of Nureyev). Hou et al. (2024) discuss the challenge of capturing and transmitting embodied knowledge and representing tacit knowledge around dance traditions and other forms of ICH, using multimodal technologies for motion capture and linking them to archival sources.</a:t>
            </a:r>
          </a:p>
          <a:p>
            <a:pPr marL="342900" lvl="0" indent="-342900" algn="just">
              <a:spcAft>
                <a:spcPts val="800"/>
              </a:spcAft>
              <a:buFont typeface="Symbol" panose="05050102010706020507" pitchFamily="18" charset="2"/>
              <a:buChar char=""/>
            </a:pPr>
            <a:r>
              <a:rPr lang="en-GB" sz="1800" b="1" kern="100" dirty="0">
                <a:latin typeface="Aptos" panose="020B0004020202020204" pitchFamily="34" charset="0"/>
                <a:ea typeface="Aptos" panose="020B0004020202020204" pitchFamily="34" charset="0"/>
                <a:cs typeface="Times New Roman" panose="02020603050405020304" pitchFamily="18" charset="0"/>
              </a:rPr>
              <a:t>Creating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AI-generated representations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of living heritage (e.g. Cui and Fu (2023) creating an interactive museum display of a martial art form, and Zang and Jing 2022, see also Pistola et al. 2021 on interactive representations of traditional dance skills).</a:t>
            </a:r>
          </a:p>
          <a:p>
            <a:endParaRPr lang="en-GB" dirty="0"/>
          </a:p>
        </p:txBody>
      </p:sp>
      <p:sp>
        <p:nvSpPr>
          <p:cNvPr id="10" name="Text Placeholder 9">
            <a:extLst>
              <a:ext uri="{FF2B5EF4-FFF2-40B4-BE49-F238E27FC236}">
                <a16:creationId xmlns:a16="http://schemas.microsoft.com/office/drawing/2014/main" id="{FA4F40F3-051C-9030-FED5-7FC6FBB4E31A}"/>
              </a:ext>
            </a:extLst>
          </p:cNvPr>
          <p:cNvSpPr>
            <a:spLocks noGrp="1"/>
          </p:cNvSpPr>
          <p:nvPr>
            <p:ph type="body" idx="12"/>
          </p:nvPr>
        </p:nvSpPr>
        <p:spPr/>
        <p:txBody>
          <a:bodyPr>
            <a:normAutofit fontScale="92500" lnSpcReduction="20000"/>
          </a:bodyPr>
          <a:lstStyle/>
          <a:p>
            <a:r>
              <a:rPr lang="en-GB" dirty="0"/>
              <a:t>Practice and transmission of ICH</a:t>
            </a:r>
          </a:p>
        </p:txBody>
      </p:sp>
      <p:sp>
        <p:nvSpPr>
          <p:cNvPr id="11" name="Content Placeholder 10">
            <a:extLst>
              <a:ext uri="{FF2B5EF4-FFF2-40B4-BE49-F238E27FC236}">
                <a16:creationId xmlns:a16="http://schemas.microsoft.com/office/drawing/2014/main" id="{5EC54837-B845-2BE4-5C13-7165D80B75DB}"/>
              </a:ext>
            </a:extLst>
          </p:cNvPr>
          <p:cNvSpPr>
            <a:spLocks noGrp="1"/>
          </p:cNvSpPr>
          <p:nvPr>
            <p:ph sz="half" idx="13"/>
          </p:nvPr>
        </p:nvSpPr>
        <p:spPr>
          <a:xfrm>
            <a:off x="8187017" y="2799146"/>
            <a:ext cx="3124898" cy="3432096"/>
          </a:xfrm>
        </p:spPr>
        <p:txBody>
          <a:bodyPr>
            <a:normAutofit fontScale="47500" lnSpcReduction="20000"/>
          </a:bodyPr>
          <a:lstStyle/>
          <a:p>
            <a:pPr marL="342900" lvl="0" indent="-342900" algn="just">
              <a:buFont typeface="Symbol" panose="05050102010706020507" pitchFamily="18" charset="2"/>
              <a:buChar cha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Managing ecological resources using a combination of traditional knowledge and AI tools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for example, the management of the Kakadu wetlands in Australia or Inuit fishing grounds in the Arctic.</a:t>
            </a:r>
          </a:p>
          <a:p>
            <a:pPr marL="342900" lvl="0" indent="-342900" algn="just">
              <a:buFont typeface="Symbol" panose="05050102010706020507" pitchFamily="18" charset="2"/>
              <a:buChar cha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Use of AI tools in traditional medicine,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for example assisting in herbal medicine development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Amabie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2024).</a:t>
            </a:r>
          </a:p>
          <a:p>
            <a:pPr marL="342900" lvl="0" indent="-342900" algn="just">
              <a:buFont typeface="Symbol" panose="05050102010706020507" pitchFamily="18" charset="2"/>
              <a:buChar cha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Generating new iterations of a traditional style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(e.g. Zhao and Cui (2022) on generation of new cloisonne designs based on datasets of traditional cloisonne products in China; Zhang et al. (2023) on AI-generated traditional New Year prints; and Deng et al. (2023) on modifications to traditional clothing designs).</a:t>
            </a:r>
          </a:p>
          <a:p>
            <a:pPr marL="342900" lvl="0" indent="-342900" algn="just">
              <a:spcAft>
                <a:spcPts val="800"/>
              </a:spcAft>
              <a:buFont typeface="Symbol" panose="05050102010706020507" pitchFamily="18" charset="2"/>
              <a:buChar cha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Transmission of language,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for example by improving automated translation of Indigenous languages, or mainstreaming them in services such as Siri. The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Maori</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in New Zealand/Aotearoa used AI tools (Walter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Kukutai</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2018), but community experiences were mixed. An Indigenous education project in Australia uses AI and other digital tools for Indigenous cultural education, and teaches digital literacy through cultural education. Bouziane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Echchaoui</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(2024)</a:t>
            </a:r>
            <a:r>
              <a:rPr lang="en-GB" sz="1800" kern="100" baseline="300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discuss the difficulty of translating cultural concepts using machine translation of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Doukkala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Moroccan proverbs into English.</a:t>
            </a:r>
          </a:p>
        </p:txBody>
      </p:sp>
    </p:spTree>
    <p:extLst>
      <p:ext uri="{BB962C8B-B14F-4D97-AF65-F5344CB8AC3E}">
        <p14:creationId xmlns:p14="http://schemas.microsoft.com/office/powerpoint/2010/main" val="652125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1355D-9697-904E-9679-617B71775D8C}"/>
              </a:ext>
            </a:extLst>
          </p:cNvPr>
          <p:cNvSpPr>
            <a:spLocks noGrp="1"/>
          </p:cNvSpPr>
          <p:nvPr>
            <p:ph type="title"/>
          </p:nvPr>
        </p:nvSpPr>
        <p:spPr>
          <a:xfrm>
            <a:off x="1042904" y="304569"/>
            <a:ext cx="10190287" cy="1325563"/>
          </a:xfrm>
        </p:spPr>
        <p:txBody>
          <a:bodyPr/>
          <a:lstStyle/>
          <a:p>
            <a:r>
              <a:rPr lang="en-GB" dirty="0"/>
              <a:t>Indirect effects: the case of crochet</a:t>
            </a:r>
          </a:p>
        </p:txBody>
      </p:sp>
      <p:pic>
        <p:nvPicPr>
          <p:cNvPr id="6" name="Picture 5">
            <a:extLst>
              <a:ext uri="{FF2B5EF4-FFF2-40B4-BE49-F238E27FC236}">
                <a16:creationId xmlns:a16="http://schemas.microsoft.com/office/drawing/2014/main" id="{DC6EBF2F-EA1C-6805-4B6F-E6A62D108E4C}"/>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042905" y="1538129"/>
            <a:ext cx="3172104" cy="4932000"/>
          </a:xfrm>
          <a:prstGeom prst="rect">
            <a:avLst/>
          </a:prstGeom>
        </p:spPr>
      </p:pic>
      <p:pic>
        <p:nvPicPr>
          <p:cNvPr id="7" name="Picture 6">
            <a:extLst>
              <a:ext uri="{FF2B5EF4-FFF2-40B4-BE49-F238E27FC236}">
                <a16:creationId xmlns:a16="http://schemas.microsoft.com/office/drawing/2014/main" id="{A3C2F8D6-C3BD-3442-432A-5B5160FBEB1E}"/>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1204"/>
          <a:stretch/>
        </p:blipFill>
        <p:spPr>
          <a:xfrm>
            <a:off x="6088092" y="1538129"/>
            <a:ext cx="3175929" cy="5088413"/>
          </a:xfrm>
          <a:prstGeom prst="rect">
            <a:avLst/>
          </a:prstGeom>
        </p:spPr>
      </p:pic>
      <p:sp>
        <p:nvSpPr>
          <p:cNvPr id="8" name="TextBox 7">
            <a:extLst>
              <a:ext uri="{FF2B5EF4-FFF2-40B4-BE49-F238E27FC236}">
                <a16:creationId xmlns:a16="http://schemas.microsoft.com/office/drawing/2014/main" id="{27D85BEB-57EC-FB91-543E-DE4D8E9AD67A}"/>
              </a:ext>
            </a:extLst>
          </p:cNvPr>
          <p:cNvSpPr txBox="1"/>
          <p:nvPr/>
        </p:nvSpPr>
        <p:spPr>
          <a:xfrm>
            <a:off x="10327502" y="6026379"/>
            <a:ext cx="1441240" cy="600164"/>
          </a:xfrm>
          <a:prstGeom prst="rect">
            <a:avLst/>
          </a:prstGeom>
          <a:noFill/>
        </p:spPr>
        <p:txBody>
          <a:bodyPr wrap="square" rtlCol="0">
            <a:spAutoFit/>
          </a:bodyPr>
          <a:lstStyle/>
          <a:p>
            <a:r>
              <a:rPr lang="en-GB" sz="1100" dirty="0">
                <a:solidFill>
                  <a:schemeClr val="bg1"/>
                </a:solidFill>
              </a:rPr>
              <a:t>@theBrianPenny, Threads, 11 April 2024</a:t>
            </a:r>
          </a:p>
        </p:txBody>
      </p:sp>
    </p:spTree>
    <p:extLst>
      <p:ext uri="{BB962C8B-B14F-4D97-AF65-F5344CB8AC3E}">
        <p14:creationId xmlns:p14="http://schemas.microsoft.com/office/powerpoint/2010/main" val="2255793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0770-A36E-4500-AA2E-F3DE8416AD1E}"/>
              </a:ext>
            </a:extLst>
          </p:cNvPr>
          <p:cNvSpPr>
            <a:spLocks noGrp="1"/>
          </p:cNvSpPr>
          <p:nvPr>
            <p:ph type="title"/>
          </p:nvPr>
        </p:nvSpPr>
        <p:spPr>
          <a:xfrm>
            <a:off x="1199015" y="405727"/>
            <a:ext cx="10324847" cy="1177432"/>
          </a:xfrm>
        </p:spPr>
        <p:txBody>
          <a:bodyPr>
            <a:normAutofit/>
          </a:bodyPr>
          <a:lstStyle/>
          <a:p>
            <a:pPr algn="ctr"/>
            <a:r>
              <a:rPr lang="en-ZA" sz="3200" dirty="0"/>
              <a:t>Heritage-sensitive economic uses of ICH: </a:t>
            </a:r>
            <a:br>
              <a:rPr lang="en-ZA" sz="3200" dirty="0"/>
            </a:br>
            <a:r>
              <a:rPr lang="en-ZA" sz="3200" dirty="0"/>
              <a:t>consider multiple dimensions</a:t>
            </a:r>
          </a:p>
        </p:txBody>
      </p:sp>
      <p:sp>
        <p:nvSpPr>
          <p:cNvPr id="5" name="Text Placeholder 4">
            <a:extLst>
              <a:ext uri="{FF2B5EF4-FFF2-40B4-BE49-F238E27FC236}">
                <a16:creationId xmlns:a16="http://schemas.microsoft.com/office/drawing/2014/main" id="{AB97FAAF-FD5C-4EDE-A2D8-148266453488}"/>
              </a:ext>
            </a:extLst>
          </p:cNvPr>
          <p:cNvSpPr>
            <a:spLocks noGrp="1"/>
          </p:cNvSpPr>
          <p:nvPr>
            <p:ph type="body" sz="quarter" idx="12"/>
          </p:nvPr>
        </p:nvSpPr>
        <p:spPr>
          <a:xfrm>
            <a:off x="4608411" y="1692014"/>
            <a:ext cx="3451256" cy="947948"/>
          </a:xfrm>
        </p:spPr>
        <p:txBody>
          <a:bodyPr>
            <a:noAutofit/>
          </a:bodyPr>
          <a:lstStyle/>
          <a:p>
            <a:r>
              <a:rPr lang="en-ZA" sz="2000" b="1" dirty="0"/>
              <a:t>COMMUNITY EMPOWERMENT </a:t>
            </a:r>
            <a:br>
              <a:rPr lang="en-ZA" sz="2000" b="1" dirty="0"/>
            </a:br>
            <a:r>
              <a:rPr lang="en-ZA" sz="2000" b="1" cap="all" dirty="0"/>
              <a:t>and benefit</a:t>
            </a:r>
          </a:p>
        </p:txBody>
      </p:sp>
      <p:sp>
        <p:nvSpPr>
          <p:cNvPr id="7" name="Text Placeholder 6">
            <a:extLst>
              <a:ext uri="{FF2B5EF4-FFF2-40B4-BE49-F238E27FC236}">
                <a16:creationId xmlns:a16="http://schemas.microsoft.com/office/drawing/2014/main" id="{E9C0C8B1-2DBC-40B1-BBA7-7B3D396478A1}"/>
              </a:ext>
            </a:extLst>
          </p:cNvPr>
          <p:cNvSpPr>
            <a:spLocks noGrp="1"/>
          </p:cNvSpPr>
          <p:nvPr>
            <p:ph type="body" sz="quarter" idx="14"/>
          </p:nvPr>
        </p:nvSpPr>
        <p:spPr>
          <a:xfrm>
            <a:off x="1063395" y="2639962"/>
            <a:ext cx="2122255" cy="718246"/>
          </a:xfrm>
        </p:spPr>
        <p:txBody>
          <a:bodyPr>
            <a:noAutofit/>
          </a:bodyPr>
          <a:lstStyle/>
          <a:p>
            <a:r>
              <a:rPr lang="en-ZA" sz="2000" b="1" dirty="0"/>
              <a:t>HERITAGE SKILLS REPERTOIRE</a:t>
            </a:r>
          </a:p>
        </p:txBody>
      </p:sp>
      <p:sp>
        <p:nvSpPr>
          <p:cNvPr id="6" name="Text Placeholder 5">
            <a:extLst>
              <a:ext uri="{FF2B5EF4-FFF2-40B4-BE49-F238E27FC236}">
                <a16:creationId xmlns:a16="http://schemas.microsoft.com/office/drawing/2014/main" id="{7F0BD43D-EBFD-48E7-A1D3-EB9228D4C58B}"/>
              </a:ext>
            </a:extLst>
          </p:cNvPr>
          <p:cNvSpPr>
            <a:spLocks noGrp="1"/>
          </p:cNvSpPr>
          <p:nvPr>
            <p:ph type="body" sz="quarter" idx="13"/>
          </p:nvPr>
        </p:nvSpPr>
        <p:spPr>
          <a:xfrm>
            <a:off x="5227893" y="5276742"/>
            <a:ext cx="2212291" cy="1111475"/>
          </a:xfrm>
        </p:spPr>
        <p:txBody>
          <a:bodyPr>
            <a:normAutofit/>
          </a:bodyPr>
          <a:lstStyle/>
          <a:p>
            <a:r>
              <a:rPr lang="en-ZA" sz="2000" b="1" dirty="0"/>
              <a:t>REPUTATION</a:t>
            </a:r>
          </a:p>
        </p:txBody>
      </p:sp>
      <p:sp>
        <p:nvSpPr>
          <p:cNvPr id="8" name="Text Placeholder 7">
            <a:extLst>
              <a:ext uri="{FF2B5EF4-FFF2-40B4-BE49-F238E27FC236}">
                <a16:creationId xmlns:a16="http://schemas.microsoft.com/office/drawing/2014/main" id="{B2F06784-6A30-4941-B70A-A58B611950D4}"/>
              </a:ext>
            </a:extLst>
          </p:cNvPr>
          <p:cNvSpPr>
            <a:spLocks noGrp="1"/>
          </p:cNvSpPr>
          <p:nvPr>
            <p:ph type="body" sz="quarter" idx="15"/>
          </p:nvPr>
        </p:nvSpPr>
        <p:spPr>
          <a:xfrm>
            <a:off x="9083380" y="3959942"/>
            <a:ext cx="2177014" cy="718246"/>
          </a:xfrm>
        </p:spPr>
        <p:txBody>
          <a:bodyPr>
            <a:noAutofit/>
          </a:bodyPr>
          <a:lstStyle/>
          <a:p>
            <a:r>
              <a:rPr lang="en-ZA" sz="2000" b="1" dirty="0"/>
              <a:t>HERITAGE SENSITIVE INNOVATION</a:t>
            </a:r>
          </a:p>
        </p:txBody>
      </p:sp>
      <p:sp>
        <p:nvSpPr>
          <p:cNvPr id="9" name="TextBox 8">
            <a:extLst>
              <a:ext uri="{FF2B5EF4-FFF2-40B4-BE49-F238E27FC236}">
                <a16:creationId xmlns:a16="http://schemas.microsoft.com/office/drawing/2014/main" id="{0027ECD0-48FC-1E23-9102-1BDDEB22DE94}"/>
              </a:ext>
            </a:extLst>
          </p:cNvPr>
          <p:cNvSpPr txBox="1"/>
          <p:nvPr/>
        </p:nvSpPr>
        <p:spPr>
          <a:xfrm>
            <a:off x="10545564" y="6388217"/>
            <a:ext cx="202106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venir Next LT Pro"/>
                <a:ea typeface="+mn-ea"/>
                <a:cs typeface="+mn-cs"/>
              </a:rPr>
              <a:t>hipams.org</a:t>
            </a:r>
          </a:p>
        </p:txBody>
      </p:sp>
    </p:spTree>
    <p:extLst>
      <p:ext uri="{BB962C8B-B14F-4D97-AF65-F5344CB8AC3E}">
        <p14:creationId xmlns:p14="http://schemas.microsoft.com/office/powerpoint/2010/main" val="2752798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8FFF17-D2CD-7823-5BCA-79703491FE60}"/>
              </a:ext>
            </a:extLst>
          </p:cNvPr>
          <p:cNvSpPr>
            <a:spLocks noGrp="1"/>
          </p:cNvSpPr>
          <p:nvPr>
            <p:ph type="title"/>
          </p:nvPr>
        </p:nvSpPr>
        <p:spPr/>
        <p:txBody>
          <a:bodyPr>
            <a:normAutofit fontScale="90000"/>
          </a:bodyPr>
          <a:lstStyle/>
          <a:p>
            <a:r>
              <a:rPr lang="en-GB" dirty="0"/>
              <a:t>Collaborative innovation</a:t>
            </a:r>
          </a:p>
        </p:txBody>
      </p:sp>
      <p:sp>
        <p:nvSpPr>
          <p:cNvPr id="4" name="Text Placeholder 3">
            <a:extLst>
              <a:ext uri="{FF2B5EF4-FFF2-40B4-BE49-F238E27FC236}">
                <a16:creationId xmlns:a16="http://schemas.microsoft.com/office/drawing/2014/main" id="{A68DE852-B0D4-8CE9-20CF-61A79BA980DA}"/>
              </a:ext>
            </a:extLst>
          </p:cNvPr>
          <p:cNvSpPr>
            <a:spLocks noGrp="1"/>
          </p:cNvSpPr>
          <p:nvPr>
            <p:ph type="body" sz="quarter" idx="11"/>
          </p:nvPr>
        </p:nvSpPr>
        <p:spPr>
          <a:xfrm>
            <a:off x="1073612" y="2210640"/>
            <a:ext cx="5823750" cy="2795232"/>
          </a:xfrm>
        </p:spPr>
        <p:txBody>
          <a:bodyPr/>
          <a:lstStyle/>
          <a:p>
            <a:pPr algn="just">
              <a:spcAft>
                <a:spcPts val="800"/>
              </a:spcAft>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Deng et al. (2023:5810) used AI technology to generate new designs for women of the </a:t>
            </a:r>
            <a:r>
              <a:rPr lang="en-GB" sz="1600" kern="100" dirty="0" err="1">
                <a:effectLst/>
                <a:latin typeface="Aptos" panose="020B0004020202020204" pitchFamily="34" charset="0"/>
                <a:ea typeface="Aptos" panose="020B0004020202020204" pitchFamily="34" charset="0"/>
                <a:cs typeface="Times New Roman" panose="02020603050405020304" pitchFamily="18" charset="0"/>
              </a:rPr>
              <a:t>Biasha</a:t>
            </a:r>
            <a:r>
              <a:rPr lang="en-GB" sz="1600" kern="100" dirty="0">
                <a:effectLst/>
                <a:latin typeface="Aptos" panose="020B0004020202020204" pitchFamily="34" charset="0"/>
                <a:ea typeface="Aptos" panose="020B0004020202020204" pitchFamily="34" charset="0"/>
                <a:cs typeface="Times New Roman" panose="02020603050405020304" pitchFamily="18" charset="0"/>
              </a:rPr>
              <a:t> Miao ethnic minority, alongside more made-to-measure fit and choice of fabric.</a:t>
            </a:r>
          </a:p>
          <a:p>
            <a:pPr algn="just">
              <a:spcAft>
                <a:spcPts val="800"/>
              </a:spcAft>
            </a:pPr>
            <a:r>
              <a:rPr lang="en-GB" sz="1600" dirty="0">
                <a:effectLst/>
                <a:latin typeface="Aptos" panose="020B0004020202020204" pitchFamily="34" charset="0"/>
                <a:ea typeface="Aptos" panose="020B0004020202020204" pitchFamily="34" charset="0"/>
                <a:cs typeface="Times New Roman" panose="02020603050405020304" pitchFamily="18" charset="0"/>
              </a:rPr>
              <a:t>Many Miao women were already wearing non-traditional clothes and moving to cities, so improving the fit and modernising the design of the clothes may in fact encourage younger women to value traditional clothing more, and make it more useable. Deng et al. (2023) noted that the development of modified traditional clothing designs was intended to complement rather than replace crafts associated with making of traditional attire. </a:t>
            </a:r>
            <a:endParaRPr lang="en-GB" dirty="0"/>
          </a:p>
        </p:txBody>
      </p:sp>
      <p:sp>
        <p:nvSpPr>
          <p:cNvPr id="10" name="TextBox 9">
            <a:extLst>
              <a:ext uri="{FF2B5EF4-FFF2-40B4-BE49-F238E27FC236}">
                <a16:creationId xmlns:a16="http://schemas.microsoft.com/office/drawing/2014/main" id="{4A645B63-86E6-0D56-1184-B38477DD181E}"/>
              </a:ext>
            </a:extLst>
          </p:cNvPr>
          <p:cNvSpPr txBox="1"/>
          <p:nvPr/>
        </p:nvSpPr>
        <p:spPr>
          <a:xfrm>
            <a:off x="7698218" y="2108438"/>
            <a:ext cx="4043648" cy="2410916"/>
          </a:xfrm>
          <a:prstGeom prst="rect">
            <a:avLst/>
          </a:prstGeom>
          <a:solidFill>
            <a:schemeClr val="accent4"/>
          </a:solidFill>
        </p:spPr>
        <p:txBody>
          <a:bodyPr wrap="square">
            <a:spAutoFit/>
          </a:bodyPr>
          <a:lstStyle/>
          <a:p>
            <a:pPr algn="just">
              <a:spcAft>
                <a:spcPts val="800"/>
              </a:spcAft>
            </a:pPr>
            <a:r>
              <a:rPr lang="en-GB" kern="100" dirty="0">
                <a:latin typeface="Aptos" panose="020B0004020202020204" pitchFamily="34" charset="0"/>
                <a:ea typeface="Aptos" panose="020B0004020202020204" pitchFamily="34" charset="0"/>
                <a:cs typeface="Times New Roman" panose="02020603050405020304" pitchFamily="18" charset="0"/>
              </a:rPr>
              <a:t>C</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ollaboration with Miao artisans and cultural experts was </a:t>
            </a:r>
            <a:r>
              <a:rPr lang="en-GB" kern="100" dirty="0">
                <a:latin typeface="Aptos" panose="020B0004020202020204" pitchFamily="34" charset="0"/>
                <a:ea typeface="Aptos" panose="020B0004020202020204" pitchFamily="34" charset="0"/>
                <a:cs typeface="Times New Roman" panose="02020603050405020304" pitchFamily="18" charset="0"/>
              </a:rPr>
              <a:t>used</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mitigate a number of risks:</a:t>
            </a:r>
          </a:p>
          <a:p>
            <a:pPr marL="342900" lvl="0" indent="-342900" algn="jus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Cultural appropriation</a:t>
            </a:r>
          </a:p>
          <a:p>
            <a:pPr marL="342900" lvl="0" indent="-342900" algn="jus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Misrepresentation of the heritage</a:t>
            </a:r>
          </a:p>
          <a:p>
            <a:pPr marL="342900" lvl="0" indent="-342900" algn="just">
              <a:spcAft>
                <a:spcPts val="800"/>
              </a:spcAf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Undermining the use of traditional craftsmanship to make Miao clothing</a:t>
            </a:r>
          </a:p>
        </p:txBody>
      </p:sp>
    </p:spTree>
    <p:extLst>
      <p:ext uri="{BB962C8B-B14F-4D97-AF65-F5344CB8AC3E}">
        <p14:creationId xmlns:p14="http://schemas.microsoft.com/office/powerpoint/2010/main" val="3129339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2CF2E3-E937-6913-C697-D0AA3A55A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509" y="68263"/>
            <a:ext cx="10884982" cy="6721475"/>
          </a:xfrm>
          <a:prstGeom prst="rect">
            <a:avLst/>
          </a:prstGeom>
          <a:noFill/>
        </p:spPr>
      </p:pic>
      <p:sp>
        <p:nvSpPr>
          <p:cNvPr id="8" name="TextBox 7">
            <a:extLst>
              <a:ext uri="{FF2B5EF4-FFF2-40B4-BE49-F238E27FC236}">
                <a16:creationId xmlns:a16="http://schemas.microsoft.com/office/drawing/2014/main" id="{5F56856A-6753-D4DA-3DEF-E4735D1090E4}"/>
              </a:ext>
            </a:extLst>
          </p:cNvPr>
          <p:cNvSpPr txBox="1"/>
          <p:nvPr/>
        </p:nvSpPr>
        <p:spPr>
          <a:xfrm>
            <a:off x="1647131" y="6207020"/>
            <a:ext cx="1798522" cy="261610"/>
          </a:xfrm>
          <a:prstGeom prst="rect">
            <a:avLst/>
          </a:prstGeom>
          <a:noFill/>
        </p:spPr>
        <p:txBody>
          <a:bodyPr wrap="square" rtlCol="0">
            <a:spAutoFit/>
          </a:bodyPr>
          <a:lstStyle/>
          <a:p>
            <a:r>
              <a:rPr lang="en-GB" sz="1100" dirty="0">
                <a:solidFill>
                  <a:schemeClr val="bg1"/>
                </a:solidFill>
              </a:rPr>
              <a:t>Deng et al. 2023</a:t>
            </a:r>
          </a:p>
        </p:txBody>
      </p:sp>
    </p:spTree>
    <p:extLst>
      <p:ext uri="{BB962C8B-B14F-4D97-AF65-F5344CB8AC3E}">
        <p14:creationId xmlns:p14="http://schemas.microsoft.com/office/powerpoint/2010/main" val="2586943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2">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enorite"/>
              <a:ea typeface="+mn-ea"/>
              <a:cs typeface="+mn-cs"/>
            </a:endParaRPr>
          </a:p>
        </p:txBody>
      </p:sp>
      <p:pic>
        <p:nvPicPr>
          <p:cNvPr id="3" name="Picture 2" descr="A person painting a picture on a table&#10;&#10;Description automatically generated">
            <a:extLst>
              <a:ext uri="{FF2B5EF4-FFF2-40B4-BE49-F238E27FC236}">
                <a16:creationId xmlns:a16="http://schemas.microsoft.com/office/drawing/2014/main" id="{649F938E-1742-759A-D00D-22854643624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321731" y="557189"/>
            <a:ext cx="5668684" cy="5743618"/>
          </a:xfrm>
          <a:prstGeom prst="rect">
            <a:avLst/>
          </a:prstGeom>
        </p:spPr>
      </p:pic>
      <p:pic>
        <p:nvPicPr>
          <p:cNvPr id="8" name="Picture 7" descr="A pair of colorful shoes&#10;&#10;Description automatically generated">
            <a:extLst>
              <a:ext uri="{FF2B5EF4-FFF2-40B4-BE49-F238E27FC236}">
                <a16:creationId xmlns:a16="http://schemas.microsoft.com/office/drawing/2014/main" id="{A6667288-98E6-53F3-7DBE-4D4D7B0336FA}"/>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a:stretch/>
        </p:blipFill>
        <p:spPr>
          <a:xfrm>
            <a:off x="6195375" y="557189"/>
            <a:ext cx="5674893" cy="5743618"/>
          </a:xfrm>
          <a:prstGeom prst="rect">
            <a:avLst/>
          </a:prstGeom>
          <a:noFill/>
        </p:spPr>
      </p:pic>
      <p:sp>
        <p:nvSpPr>
          <p:cNvPr id="6" name="Slide Number Placeholder 5" hidden="1">
            <a:extLst>
              <a:ext uri="{FF2B5EF4-FFF2-40B4-BE49-F238E27FC236}">
                <a16:creationId xmlns:a16="http://schemas.microsoft.com/office/drawing/2014/main" id="{F27111FF-35E8-C2F0-9123-78AB65977A8B}"/>
              </a:ext>
            </a:extLst>
          </p:cNvPr>
          <p:cNvSpPr>
            <a:spLocks noGrp="1"/>
          </p:cNvSpPr>
          <p:nvPr>
            <p:ph type="sldNum" sz="quarter" idx="4294967295"/>
          </p:nvPr>
        </p:nvSpPr>
        <p:spPr>
          <a:xfrm>
            <a:off x="10153276" y="6356350"/>
            <a:ext cx="1657723"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GB" sz="1200" b="0" i="0" u="none" strike="noStrike" kern="1200" cap="none" spc="0" normalizeH="0" baseline="0" noProof="0" smtClean="0">
                <a:ln>
                  <a:noFill/>
                </a:ln>
                <a:solidFill>
                  <a:srgbClr val="44546A"/>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en-GB" sz="1200" b="0" i="0" u="none" strike="noStrike" kern="1200" cap="none" spc="0" normalizeH="0" baseline="0" noProof="0">
              <a:ln>
                <a:noFill/>
              </a:ln>
              <a:solidFill>
                <a:srgbClr val="44546A"/>
              </a:solidFill>
              <a:effectLst/>
              <a:uLnTx/>
              <a:uFillTx/>
              <a:latin typeface="Tenorite"/>
              <a:ea typeface="+mn-ea"/>
              <a:cs typeface="+mn-cs"/>
            </a:endParaRPr>
          </a:p>
        </p:txBody>
      </p:sp>
      <p:sp>
        <p:nvSpPr>
          <p:cNvPr id="4" name="TextBox 3">
            <a:extLst>
              <a:ext uri="{FF2B5EF4-FFF2-40B4-BE49-F238E27FC236}">
                <a16:creationId xmlns:a16="http://schemas.microsoft.com/office/drawing/2014/main" id="{D2BD7804-477F-FF55-1ADE-E67793D1A6D1}"/>
              </a:ext>
            </a:extLst>
          </p:cNvPr>
          <p:cNvSpPr txBox="1"/>
          <p:nvPr/>
        </p:nvSpPr>
        <p:spPr>
          <a:xfrm>
            <a:off x="6727804" y="5886448"/>
            <a:ext cx="5347424" cy="828718"/>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Tenorite"/>
                <a:ea typeface="+mn-ea"/>
                <a:cs typeface="+mn-cs"/>
              </a:rPr>
              <a:t>Left: Dr Esther Mahlangu – South African Ndebele artist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Tenorite"/>
                <a:ea typeface="+mn-ea"/>
                <a:cs typeface="+mn-cs"/>
              </a:rPr>
              <a:t>Above: DALL-E prompt: “Digital art Ndebele patterns on trainers”</a:t>
            </a:r>
          </a:p>
        </p:txBody>
      </p:sp>
      <p:sp>
        <p:nvSpPr>
          <p:cNvPr id="7" name="TextBox 6">
            <a:extLst>
              <a:ext uri="{FF2B5EF4-FFF2-40B4-BE49-F238E27FC236}">
                <a16:creationId xmlns:a16="http://schemas.microsoft.com/office/drawing/2014/main" id="{CA78B221-E8B7-99E0-EB94-D835D51BD479}"/>
              </a:ext>
            </a:extLst>
          </p:cNvPr>
          <p:cNvSpPr txBox="1"/>
          <p:nvPr/>
        </p:nvSpPr>
        <p:spPr>
          <a:xfrm>
            <a:off x="214622" y="6448598"/>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Tenorite"/>
                <a:ea typeface="+mn-ea"/>
                <a:cs typeface="+mn-cs"/>
              </a:rPr>
              <a:t>https://arttimes.co.za/another-milestone-for-south-african-painter-at-85-dr-esther-mahlangu/</a:t>
            </a:r>
          </a:p>
        </p:txBody>
      </p:sp>
      <p:sp>
        <p:nvSpPr>
          <p:cNvPr id="12" name="Title 1">
            <a:extLst>
              <a:ext uri="{FF2B5EF4-FFF2-40B4-BE49-F238E27FC236}">
                <a16:creationId xmlns:a16="http://schemas.microsoft.com/office/drawing/2014/main" id="{BE7FC3C4-7C85-D071-5BE9-42513FEEC29F}"/>
              </a:ext>
            </a:extLst>
          </p:cNvPr>
          <p:cNvSpPr txBox="1">
            <a:spLocks/>
          </p:cNvSpPr>
          <p:nvPr/>
        </p:nvSpPr>
        <p:spPr>
          <a:xfrm>
            <a:off x="6259224" y="95072"/>
            <a:ext cx="5867402" cy="628650"/>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enorite"/>
                <a:ea typeface="+mj-ea"/>
                <a:cs typeface="+mj-cs"/>
              </a:rPr>
              <a:t>Ndebele design – inappropriate innovation</a:t>
            </a:r>
          </a:p>
        </p:txBody>
      </p:sp>
    </p:spTree>
    <p:extLst>
      <p:ext uri="{BB962C8B-B14F-4D97-AF65-F5344CB8AC3E}">
        <p14:creationId xmlns:p14="http://schemas.microsoft.com/office/powerpoint/2010/main" val="3905192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37D9-1142-1EC1-0A3C-0B578FF6A3AF}"/>
              </a:ext>
            </a:extLst>
          </p:cNvPr>
          <p:cNvSpPr>
            <a:spLocks noGrp="1"/>
          </p:cNvSpPr>
          <p:nvPr>
            <p:ph type="title"/>
          </p:nvPr>
        </p:nvSpPr>
        <p:spPr/>
        <p:txBody>
          <a:bodyPr/>
          <a:lstStyle/>
          <a:p>
            <a:r>
              <a:rPr lang="en-GB" dirty="0"/>
              <a:t>Conclusion</a:t>
            </a:r>
          </a:p>
        </p:txBody>
      </p:sp>
      <p:sp>
        <p:nvSpPr>
          <p:cNvPr id="3" name="Text Placeholder 2">
            <a:extLst>
              <a:ext uri="{FF2B5EF4-FFF2-40B4-BE49-F238E27FC236}">
                <a16:creationId xmlns:a16="http://schemas.microsoft.com/office/drawing/2014/main" id="{F2D16FDA-B724-F15A-43F4-30FED4731387}"/>
              </a:ext>
            </a:extLst>
          </p:cNvPr>
          <p:cNvSpPr>
            <a:spLocks noGrp="1"/>
          </p:cNvSpPr>
          <p:nvPr>
            <p:ph type="body" sz="quarter" idx="10"/>
          </p:nvPr>
        </p:nvSpPr>
        <p:spPr>
          <a:xfrm>
            <a:off x="952500" y="2601915"/>
            <a:ext cx="4838700" cy="574318"/>
          </a:xfrm>
        </p:spPr>
        <p:txBody>
          <a:bodyPr/>
          <a:lstStyle/>
          <a:p>
            <a:r>
              <a:rPr lang="en-GB" dirty="0"/>
              <a:t>… even if ICH practitioners don’t directly use AI for their work, or if AI tools are not effective.</a:t>
            </a:r>
          </a:p>
        </p:txBody>
      </p:sp>
      <p:sp>
        <p:nvSpPr>
          <p:cNvPr id="4" name="Text Placeholder 3">
            <a:extLst>
              <a:ext uri="{FF2B5EF4-FFF2-40B4-BE49-F238E27FC236}">
                <a16:creationId xmlns:a16="http://schemas.microsoft.com/office/drawing/2014/main" id="{874FCA2A-4F6E-0EA6-7F54-6AE17EAF0BCB}"/>
              </a:ext>
            </a:extLst>
          </p:cNvPr>
          <p:cNvSpPr>
            <a:spLocks noGrp="1"/>
          </p:cNvSpPr>
          <p:nvPr>
            <p:ph type="body" sz="quarter" idx="12"/>
          </p:nvPr>
        </p:nvSpPr>
        <p:spPr/>
        <p:txBody>
          <a:bodyPr/>
          <a:lstStyle/>
          <a:p>
            <a:r>
              <a:rPr lang="en-GB" dirty="0"/>
              <a:t>AI use is going to affect ICH safeguarding</a:t>
            </a:r>
          </a:p>
        </p:txBody>
      </p:sp>
      <p:sp>
        <p:nvSpPr>
          <p:cNvPr id="5" name="Text Placeholder 4">
            <a:extLst>
              <a:ext uri="{FF2B5EF4-FFF2-40B4-BE49-F238E27FC236}">
                <a16:creationId xmlns:a16="http://schemas.microsoft.com/office/drawing/2014/main" id="{EA049758-AF57-72AF-591D-6C15D10B1B20}"/>
              </a:ext>
            </a:extLst>
          </p:cNvPr>
          <p:cNvSpPr>
            <a:spLocks noGrp="1"/>
          </p:cNvSpPr>
          <p:nvPr>
            <p:ph type="body" sz="quarter" idx="13"/>
          </p:nvPr>
        </p:nvSpPr>
        <p:spPr/>
        <p:txBody>
          <a:bodyPr/>
          <a:lstStyle/>
          <a:p>
            <a:r>
              <a:rPr lang="en-GB" dirty="0"/>
              <a:t>Visibility, accuracy are affected by data availability. Some data is biased.</a:t>
            </a:r>
          </a:p>
        </p:txBody>
      </p:sp>
      <p:sp>
        <p:nvSpPr>
          <p:cNvPr id="6" name="Text Placeholder 5">
            <a:extLst>
              <a:ext uri="{FF2B5EF4-FFF2-40B4-BE49-F238E27FC236}">
                <a16:creationId xmlns:a16="http://schemas.microsoft.com/office/drawing/2014/main" id="{2A94B2E3-2E8B-55EB-91AE-CE8E2FDBB28A}"/>
              </a:ext>
            </a:extLst>
          </p:cNvPr>
          <p:cNvSpPr>
            <a:spLocks noGrp="1"/>
          </p:cNvSpPr>
          <p:nvPr>
            <p:ph type="body" sz="quarter" idx="14"/>
          </p:nvPr>
        </p:nvSpPr>
        <p:spPr/>
        <p:txBody>
          <a:bodyPr/>
          <a:lstStyle/>
          <a:p>
            <a:r>
              <a:rPr lang="en-GB" dirty="0"/>
              <a:t>The quality of cultural data matters</a:t>
            </a:r>
          </a:p>
        </p:txBody>
      </p:sp>
      <p:sp>
        <p:nvSpPr>
          <p:cNvPr id="7" name="Text Placeholder 6">
            <a:extLst>
              <a:ext uri="{FF2B5EF4-FFF2-40B4-BE49-F238E27FC236}">
                <a16:creationId xmlns:a16="http://schemas.microsoft.com/office/drawing/2014/main" id="{A30E3552-BB95-AF60-069F-EEE3485F1EB8}"/>
              </a:ext>
            </a:extLst>
          </p:cNvPr>
          <p:cNvSpPr>
            <a:spLocks noGrp="1"/>
          </p:cNvSpPr>
          <p:nvPr>
            <p:ph type="body" sz="quarter" idx="15"/>
          </p:nvPr>
        </p:nvSpPr>
        <p:spPr/>
        <p:txBody>
          <a:bodyPr/>
          <a:lstStyle/>
          <a:p>
            <a:r>
              <a:rPr lang="en-GB" dirty="0"/>
              <a:t>AI needs data</a:t>
            </a:r>
          </a:p>
          <a:p>
            <a:r>
              <a:rPr lang="en-GB" dirty="0"/>
              <a:t>We need to manage cultural data use in AI tools.</a:t>
            </a:r>
          </a:p>
        </p:txBody>
      </p:sp>
      <p:sp>
        <p:nvSpPr>
          <p:cNvPr id="8" name="Text Placeholder 7">
            <a:extLst>
              <a:ext uri="{FF2B5EF4-FFF2-40B4-BE49-F238E27FC236}">
                <a16:creationId xmlns:a16="http://schemas.microsoft.com/office/drawing/2014/main" id="{838989D7-5B91-0F68-6DAD-6D3B8D5934D8}"/>
              </a:ext>
            </a:extLst>
          </p:cNvPr>
          <p:cNvSpPr>
            <a:spLocks noGrp="1"/>
          </p:cNvSpPr>
          <p:nvPr>
            <p:ph type="body" sz="quarter" idx="16"/>
          </p:nvPr>
        </p:nvSpPr>
        <p:spPr/>
        <p:txBody>
          <a:bodyPr/>
          <a:lstStyle/>
          <a:p>
            <a:r>
              <a:rPr lang="en-GB" dirty="0"/>
              <a:t>Data governance in AI matters</a:t>
            </a:r>
          </a:p>
        </p:txBody>
      </p:sp>
      <p:sp>
        <p:nvSpPr>
          <p:cNvPr id="9" name="Text Placeholder 8">
            <a:extLst>
              <a:ext uri="{FF2B5EF4-FFF2-40B4-BE49-F238E27FC236}">
                <a16:creationId xmlns:a16="http://schemas.microsoft.com/office/drawing/2014/main" id="{786ACAA1-D3C6-DFD7-FB4D-AF85F5BF9773}"/>
              </a:ext>
            </a:extLst>
          </p:cNvPr>
          <p:cNvSpPr>
            <a:spLocks noGrp="1"/>
          </p:cNvSpPr>
          <p:nvPr>
            <p:ph type="body" sz="quarter" idx="17"/>
          </p:nvPr>
        </p:nvSpPr>
        <p:spPr/>
        <p:txBody>
          <a:bodyPr/>
          <a:lstStyle/>
          <a:p>
            <a:r>
              <a:rPr lang="en-GB" dirty="0"/>
              <a:t>Communities concerned often don’t control their own data. This may undermine their ability to manage AI impacts,</a:t>
            </a:r>
          </a:p>
        </p:txBody>
      </p:sp>
      <p:sp>
        <p:nvSpPr>
          <p:cNvPr id="10" name="Text Placeholder 9">
            <a:extLst>
              <a:ext uri="{FF2B5EF4-FFF2-40B4-BE49-F238E27FC236}">
                <a16:creationId xmlns:a16="http://schemas.microsoft.com/office/drawing/2014/main" id="{CCA5CC4D-EBDC-9C9E-9B83-51843C68074F}"/>
              </a:ext>
            </a:extLst>
          </p:cNvPr>
          <p:cNvSpPr>
            <a:spLocks noGrp="1"/>
          </p:cNvSpPr>
          <p:nvPr>
            <p:ph type="body" sz="quarter" idx="18"/>
          </p:nvPr>
        </p:nvSpPr>
        <p:spPr/>
        <p:txBody>
          <a:bodyPr/>
          <a:lstStyle/>
          <a:p>
            <a:r>
              <a:rPr lang="en-GB" dirty="0"/>
              <a:t>We need more participatory data governance</a:t>
            </a:r>
          </a:p>
        </p:txBody>
      </p:sp>
      <p:sp>
        <p:nvSpPr>
          <p:cNvPr id="11" name="Text Placeholder 10">
            <a:extLst>
              <a:ext uri="{FF2B5EF4-FFF2-40B4-BE49-F238E27FC236}">
                <a16:creationId xmlns:a16="http://schemas.microsoft.com/office/drawing/2014/main" id="{00E4B2E4-902E-9088-76BD-835AE7C3C219}"/>
              </a:ext>
            </a:extLst>
          </p:cNvPr>
          <p:cNvSpPr>
            <a:spLocks noGrp="1"/>
          </p:cNvSpPr>
          <p:nvPr>
            <p:ph type="body" sz="quarter" idx="19"/>
          </p:nvPr>
        </p:nvSpPr>
        <p:spPr>
          <a:xfrm>
            <a:off x="6399647" y="4156742"/>
            <a:ext cx="4838698" cy="1656661"/>
          </a:xfrm>
        </p:spPr>
        <p:txBody>
          <a:bodyPr/>
          <a:lstStyle/>
          <a:p>
            <a:r>
              <a:rPr lang="en-GB" dirty="0"/>
              <a:t>Some communities don’t want to have, or can’t exercise, tight control over their data. Others do.</a:t>
            </a:r>
          </a:p>
          <a:p>
            <a:r>
              <a:rPr lang="en-GB" dirty="0"/>
              <a:t>Institutions and other actors that control access to ICH data still need to consider what would be in the broader public interest, even when communities do not want to, or cannot, exercise control.</a:t>
            </a:r>
          </a:p>
        </p:txBody>
      </p:sp>
      <p:sp>
        <p:nvSpPr>
          <p:cNvPr id="12" name="Text Placeholder 11">
            <a:extLst>
              <a:ext uri="{FF2B5EF4-FFF2-40B4-BE49-F238E27FC236}">
                <a16:creationId xmlns:a16="http://schemas.microsoft.com/office/drawing/2014/main" id="{E3418D07-1620-E082-E41C-9A7F5F42E2B6}"/>
              </a:ext>
            </a:extLst>
          </p:cNvPr>
          <p:cNvSpPr>
            <a:spLocks noGrp="1"/>
          </p:cNvSpPr>
          <p:nvPr>
            <p:ph type="body" sz="quarter" idx="20"/>
          </p:nvPr>
        </p:nvSpPr>
        <p:spPr/>
        <p:txBody>
          <a:bodyPr/>
          <a:lstStyle/>
          <a:p>
            <a:r>
              <a:rPr lang="en-GB" dirty="0"/>
              <a:t>Participatory data governance needs to be tailored to community needs</a:t>
            </a:r>
          </a:p>
        </p:txBody>
      </p:sp>
    </p:spTree>
    <p:extLst>
      <p:ext uri="{BB962C8B-B14F-4D97-AF65-F5344CB8AC3E}">
        <p14:creationId xmlns:p14="http://schemas.microsoft.com/office/powerpoint/2010/main" val="1206564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rtlCol="0"/>
          <a:lstStyle/>
          <a:p>
            <a:r>
              <a:rPr lang="en-GB"/>
              <a:t>Thank you</a:t>
            </a:r>
          </a:p>
        </p:txBody>
      </p:sp>
      <p:sp>
        <p:nvSpPr>
          <p:cNvPr id="9" name="Text Placeholder 8">
            <a:extLst>
              <a:ext uri="{FF2B5EF4-FFF2-40B4-BE49-F238E27FC236}">
                <a16:creationId xmlns:a16="http://schemas.microsoft.com/office/drawing/2014/main" id="{76767661-63CB-A645-82F2-3B860E338B67}"/>
              </a:ext>
            </a:extLst>
          </p:cNvPr>
          <p:cNvSpPr>
            <a:spLocks noGrp="1"/>
          </p:cNvSpPr>
          <p:nvPr>
            <p:ph type="body" sz="quarter" idx="4294967295"/>
          </p:nvPr>
        </p:nvSpPr>
        <p:spPr>
          <a:xfrm>
            <a:off x="7277100" y="5037138"/>
            <a:ext cx="4914900" cy="588962"/>
          </a:xfrm>
        </p:spPr>
        <p:txBody>
          <a:bodyPr rtlCol="0"/>
          <a:lstStyle/>
          <a:p>
            <a:pPr marL="0" indent="0" rtl="0">
              <a:buNone/>
            </a:pPr>
            <a:r>
              <a:rPr lang="en-GB" b="1" dirty="0"/>
              <a:t>H.Deacon3@hull.ac.uk</a:t>
            </a:r>
            <a:endParaRPr lang="en-GB" dirty="0"/>
          </a:p>
        </p:txBody>
      </p:sp>
      <p:sp>
        <p:nvSpPr>
          <p:cNvPr id="4" name="Picture Placeholder 3">
            <a:extLst>
              <a:ext uri="{FF2B5EF4-FFF2-40B4-BE49-F238E27FC236}">
                <a16:creationId xmlns:a16="http://schemas.microsoft.com/office/drawing/2014/main" id="{17D4E129-9707-4FDC-B856-7B11068A92F8}"/>
              </a:ext>
            </a:extLst>
          </p:cNvPr>
          <p:cNvSpPr>
            <a:spLocks noGrp="1"/>
          </p:cNvSpPr>
          <p:nvPr>
            <p:ph type="pic" sz="quarter" idx="4294967295"/>
          </p:nvPr>
        </p:nvSpPr>
        <p:spPr>
          <a:xfrm>
            <a:off x="0" y="0"/>
            <a:ext cx="6096000" cy="6858000"/>
          </a:xfrm>
        </p:spPr>
        <p:txBody>
          <a:bodyPr>
            <a:normAutofit/>
          </a:bodyPr>
          <a:lstStyle/>
          <a:p>
            <a:pPr algn="just"/>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pic>
        <p:nvPicPr>
          <p:cNvPr id="3" name="Picture 2">
            <a:extLst>
              <a:ext uri="{FF2B5EF4-FFF2-40B4-BE49-F238E27FC236}">
                <a16:creationId xmlns:a16="http://schemas.microsoft.com/office/drawing/2014/main" id="{9516AF78-EC8E-039A-C2AC-52FBFE0FF10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395482" y="6054253"/>
            <a:ext cx="4463143" cy="438561"/>
          </a:xfrm>
          <a:prstGeom prst="rect">
            <a:avLst/>
          </a:prstGeom>
        </p:spPr>
      </p:pic>
    </p:spTree>
    <p:extLst>
      <p:ext uri="{BB962C8B-B14F-4D97-AF65-F5344CB8AC3E}">
        <p14:creationId xmlns:p14="http://schemas.microsoft.com/office/powerpoint/2010/main" val="23366773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3ABA0FE6-51C0-EB96-F3B6-2FFA3AA4EF42}"/>
              </a:ext>
            </a:extLst>
          </p:cNvPr>
          <p:cNvSpPr>
            <a:spLocks noGrp="1"/>
          </p:cNvSpPr>
          <p:nvPr>
            <p:ph type="chart" sz="quarter" idx="10"/>
          </p:nvPr>
        </p:nvSpPr>
        <p:spPr>
          <a:xfrm>
            <a:off x="964023" y="1690826"/>
            <a:ext cx="10693063" cy="4522249"/>
          </a:xfrm>
        </p:spPr>
        <p:txBody>
          <a:bodyPr>
            <a:normAutofit fontScale="47500" lnSpcReduction="20000"/>
          </a:bodyPr>
          <a:lstStyle/>
          <a:p>
            <a:pPr algn="just">
              <a:lnSpc>
                <a:spcPct val="120000"/>
              </a:lnSpc>
              <a:spcBef>
                <a:spcPts val="0"/>
              </a:spcBef>
              <a:spcAft>
                <a:spcPts val="600"/>
              </a:spcAft>
              <a:tabLst>
                <a:tab pos="4079240" algn="l"/>
              </a:tabLst>
            </a:pP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Amabie</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T.,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Izah</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S.C.,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Ogwu</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M.C.,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Hait</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 (2024). Harmonizing Tradition and Technology: The Synergy of Artificial Intelligence in Traditional Medicine. In: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Izah</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S.C.,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Ogwu</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M.C., Akram, M. (eds) Herbal Medicine Phytochemistry. Reference Series in Phytochemistry. Springer, Cham. https://doi.org/10.1007/978-3-031-21973-3_70-1.</a:t>
            </a:r>
          </a:p>
          <a:p>
            <a:pPr algn="just">
              <a:lnSpc>
                <a:spcPct val="120000"/>
              </a:lnSpc>
              <a:spcBef>
                <a:spcPts val="0"/>
              </a:spcBef>
              <a:spcAft>
                <a:spcPts val="600"/>
              </a:spcAft>
              <a:tabLst>
                <a:tab pos="4079240" algn="l"/>
              </a:tabLst>
            </a:pPr>
            <a:r>
              <a:rPr lang="en-GB" sz="1800" dirty="0">
                <a:solidFill>
                  <a:schemeClr val="bg1"/>
                </a:solidFill>
              </a:rPr>
              <a:t>Ayana et al. 2024 </a:t>
            </a:r>
            <a:r>
              <a:rPr lang="en-GB" sz="1800" dirty="0">
                <a:solidFill>
                  <a:schemeClr val="bg1"/>
                </a:solidFill>
                <a:hlinkClick r:id="rId2"/>
              </a:rPr>
              <a:t>https://royalsocietypublishing.org/doi/10.1098/rsos.231994</a:t>
            </a:r>
            <a:endParaRPr lang="en-GB" sz="1800" dirty="0">
              <a:solidFill>
                <a:schemeClr val="bg1"/>
              </a:solidFill>
            </a:endParaRP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Bouziane, K.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Echchaoui</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 2024. Leveraging Artificial Intelligence for International Accessibility to Moroccan Linguistic Heritage: The Case of Translating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Doukkala’s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Ancient Proverbs.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International Arab Journal of English for Specific Purposes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7</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 pp.143-155.</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Deng, M., Liu, Y. and Chen, L., 2023. AI-driven innovation in ethnic clothing design: an intersection of machine learning and cultural heritage.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Electronic Research Archive</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31</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(9), pp.5793-5814.</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Foroughi, M., Andrade, B.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Roders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A.P., 2024. Capturing experts’ knowledge in heritage planning enhanced by AI: A case study of windcatchers in Yazd, Iran. Journal of Cultural Heritage, 67, pp.1-8.</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Huang, L. and Song, Y., 2022. Intangible cultural heritage management using machine learning model: a case study of Northwest Folk Song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Huaer</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Scientific Programming, 2022(1), p.1383520.</a:t>
            </a:r>
          </a:p>
          <a:p>
            <a:pPr algn="just">
              <a:lnSpc>
                <a:spcPct val="120000"/>
              </a:lnSpc>
              <a:spcBef>
                <a:spcPts val="0"/>
              </a:spcBef>
              <a:spcAft>
                <a:spcPts val="600"/>
              </a:spcAft>
              <a:tabLst>
                <a:tab pos="4079240" algn="l"/>
              </a:tabLst>
            </a:pP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Khairina</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N.,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Barus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R.K.I., Ula, M.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Sahputra</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 2023. Preserving Cultural Heritage Through AI: Developing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LeNet</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Architecture for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Wayang</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Image Classification.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International Journal of Advanced Computer Science and Applications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14</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(9).</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Rallis, I.,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Voulodimos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Bakalos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N.,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Protopapadakis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Doulamis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N.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Doulamis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 2020. Machine learning for intangible cultural heritage: a review of techniques on dance analysis.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Visual Computing for Cultural Heritage</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pp.103-119.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Stacchio</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L.,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Garzarella</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Cascarano</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P., De Filippo, A.,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Cervellati</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E.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Marfia</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G., 2024.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DanXe</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 extended artificial intelligence framework to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analyze</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and promote dance heritage. Digital Applications in Archaeology and Cultural Heritage, 33, p.e00343.</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Robles, M., Martínez, C.A., Prieto, J.C., Palacios, S. and Manrique, R., 2024, March. Preserving Heritage: Developing a Translation Tool for Indigenous Dialects. In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Proceedings of the 17th ACM International Conference on Web Search and Data Mining</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(pp. 1200-1203).</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Shan et al 2023. arXiv:2302.04222</a:t>
            </a:r>
          </a:p>
          <a:p>
            <a:pPr algn="just">
              <a:lnSpc>
                <a:spcPct val="120000"/>
              </a:lnSpc>
              <a:spcBef>
                <a:spcPts val="0"/>
              </a:spcBef>
              <a:spcAft>
                <a:spcPts val="600"/>
              </a:spcAft>
              <a:tabLst>
                <a:tab pos="4079240" algn="l"/>
              </a:tabLst>
            </a:pP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Trochidis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K., Russell, B., Eisenberg, A., Ganguli, K.K., Gomez, O.,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Plachouras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 Guedes, C. and Danielson, V., 2019. Mapping the sounds of the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swahili</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coast and the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arab</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mashriq</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Music research at the intersection of computational analysis and cultural heritage preservation. In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6th International Conference on Digital Libraries for Musicology (</a:t>
            </a:r>
            <a:r>
              <a:rPr lang="en-GB" sz="1800" i="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DLfM</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Delft, The Netherlands</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Weber, A.,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Heerlien</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Gassó</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Miracle, E.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Wolstencroft</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K., 2023. Introduction to the Special Issue on Digital Natural and Cultural Heritage: Opportunities and Challenges.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ACM Journal on Computing and Cultural Heritage</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16</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 pp.1-4). </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Zhang, B., Cheng, P., Deng, L.,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Romainoor</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N.H., Han, J., Luo, G. and Gao, T., 2023. Can AI-generated art stimulate the sustainability of intangible cultural heritage? A quantitative research on cultural and creative products of New Year Prints generated by AI. </a:t>
            </a:r>
            <a:r>
              <a:rPr lang="en-GB" sz="1800" i="1"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Heliyon</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GB" sz="1800" i="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9</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(10).</a:t>
            </a:r>
          </a:p>
          <a:p>
            <a:pPr algn="just">
              <a:lnSpc>
                <a:spcPct val="120000"/>
              </a:lnSpc>
              <a:spcBef>
                <a:spcPts val="0"/>
              </a:spcBef>
              <a:spcAft>
                <a:spcPts val="600"/>
              </a:spcAft>
              <a:tabLst>
                <a:tab pos="4079240" algn="l"/>
              </a:tabLst>
            </a:pP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Zhao, Ming, and </a:t>
            </a:r>
            <a:r>
              <a:rPr lang="en-GB"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Jiyuan</a:t>
            </a:r>
            <a:r>
              <a:rPr lang="en-GB"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Cui. "Artificial Intelligence Boosting Protection and Communication of Intangible Cultural Heritage." In 2022 International Conference on Artificial Intelligence, Internet and Digital Economy (ICAID 2022), pp. 1126-1133. Atlantis Press, 2022.</a:t>
            </a:r>
          </a:p>
          <a:p>
            <a:pPr marL="0" indent="0">
              <a:lnSpc>
                <a:spcPct val="120000"/>
              </a:lnSpc>
              <a:spcBef>
                <a:spcPts val="0"/>
              </a:spcBef>
              <a:spcAft>
                <a:spcPts val="600"/>
              </a:spcAft>
              <a:buNone/>
            </a:pPr>
            <a:endParaRPr lang="en-GB" dirty="0">
              <a:solidFill>
                <a:schemeClr val="bg1"/>
              </a:solidFill>
            </a:endParaRPr>
          </a:p>
        </p:txBody>
      </p:sp>
      <p:sp>
        <p:nvSpPr>
          <p:cNvPr id="6" name="Title 5">
            <a:extLst>
              <a:ext uri="{FF2B5EF4-FFF2-40B4-BE49-F238E27FC236}">
                <a16:creationId xmlns:a16="http://schemas.microsoft.com/office/drawing/2014/main" id="{0613F48A-D57E-DF8C-30C8-EF94F440FF4A}"/>
              </a:ext>
            </a:extLst>
          </p:cNvPr>
          <p:cNvSpPr>
            <a:spLocks noGrp="1"/>
          </p:cNvSpPr>
          <p:nvPr>
            <p:ph type="title"/>
          </p:nvPr>
        </p:nvSpPr>
        <p:spPr/>
        <p:txBody>
          <a:bodyPr/>
          <a:lstStyle/>
          <a:p>
            <a:r>
              <a:rPr lang="en-GB" dirty="0"/>
              <a:t>References </a:t>
            </a:r>
          </a:p>
        </p:txBody>
      </p:sp>
    </p:spTree>
    <p:extLst>
      <p:ext uri="{BB962C8B-B14F-4D97-AF65-F5344CB8AC3E}">
        <p14:creationId xmlns:p14="http://schemas.microsoft.com/office/powerpoint/2010/main" val="2894231661"/>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129431_TF78853419_Win32.potx" id="{4B078287-5F8B-4412-8B56-22BABE512007}" vid="{40D3F4AB-D386-4158-AD50-2BEE84BA26E0}"/>
    </a:ext>
  </a:extLst>
</a:theme>
</file>

<file path=ppt/theme/theme2.xml><?xml version="1.0" encoding="utf-8"?>
<a:theme xmlns:a="http://schemas.openxmlformats.org/drawingml/2006/main" name="Office Theme">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ful Abstract Pitch Deck_tm33968143_Win32_JB_SL_v3" id="{C3D5CE6D-3494-4BBD-B7F5-AA5B348ED394}" vid="{982B489A-C9B1-4FBF-BBC5-D41820D2710F}"/>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457595_TF45331398_Win32" id="{5659B9E0-3971-467D-9BA2-B20B39D641FE}" vid="{E6DA4EDB-46C2-4D45-9E99-6BB2FEEE47EC}"/>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{B797AC88-B480-4790-AB1C-C73BC281B380}tf78853419_win32</Template>
  <TotalTime>0</TotalTime>
  <Words>4382</Words>
  <Application>Microsoft Office PowerPoint</Application>
  <PresentationFormat>Widescreen</PresentationFormat>
  <Paragraphs>289</Paragraphs>
  <Slides>29</Slides>
  <Notes>14</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29</vt:i4>
      </vt:variant>
    </vt:vector>
  </HeadingPairs>
  <TitlesOfParts>
    <vt:vector size="47" baseType="lpstr">
      <vt:lpstr>__headerFont_1b584a</vt:lpstr>
      <vt:lpstr>Aptos</vt:lpstr>
      <vt:lpstr>Arial</vt:lpstr>
      <vt:lpstr>Avenir Next LT Pro</vt:lpstr>
      <vt:lpstr>Calibri</vt:lpstr>
      <vt:lpstr>Calibri Light</vt:lpstr>
      <vt:lpstr>Franklin Gothic Book</vt:lpstr>
      <vt:lpstr>Franklin Gothic Demi</vt:lpstr>
      <vt:lpstr>Source Sans Pro</vt:lpstr>
      <vt:lpstr>Spectral</vt:lpstr>
      <vt:lpstr>Symbol</vt:lpstr>
      <vt:lpstr>Tenorite</vt:lpstr>
      <vt:lpstr>Wingdings</vt:lpstr>
      <vt:lpstr>Theme1</vt:lpstr>
      <vt:lpstr>Office Theme</vt:lpstr>
      <vt:lpstr>4_Office Theme</vt:lpstr>
      <vt:lpstr>2_Office Theme</vt:lpstr>
      <vt:lpstr>1_Office Theme</vt:lpstr>
      <vt:lpstr>Artificial intelligence and participatory data governance for intangible heritage</vt:lpstr>
      <vt:lpstr>Concepts</vt:lpstr>
      <vt:lpstr>Intangible cultural heritage: a legal concept imagined in the 1950s</vt:lpstr>
      <vt:lpstr>AI: a technology imagined in the 1950s</vt:lpstr>
      <vt:lpstr>AI is already widely used for …</vt:lpstr>
      <vt:lpstr>Machine intelligence versus human intelligence</vt:lpstr>
      <vt:lpstr>Data is the juice: sweet and sour</vt:lpstr>
      <vt:lpstr>The stochastic parrot</vt:lpstr>
      <vt:lpstr>Participatory data governance</vt:lpstr>
      <vt:lpstr>Lawful, ethical and robust AI</vt:lpstr>
      <vt:lpstr>UNESCO Recommendation on AI ethics (2021)</vt:lpstr>
      <vt:lpstr>Opportunities and challenges</vt:lpstr>
      <vt:lpstr>Repatriation </vt:lpstr>
      <vt:lpstr>Style mimicry in contemporary arts</vt:lpstr>
      <vt:lpstr>The Italian plumber problem:  concept sparsity</vt:lpstr>
      <vt:lpstr>The case of Greg Rutkowski</vt:lpstr>
      <vt:lpstr>Automated style mimicry</vt:lpstr>
      <vt:lpstr>Artists responding to data scraping</vt:lpstr>
      <vt:lpstr>Glaze</vt:lpstr>
      <vt:lpstr>Pathways to impact</vt:lpstr>
      <vt:lpstr>AI and data governance: ICH</vt:lpstr>
      <vt:lpstr>Indirect effects: the case of crochet</vt:lpstr>
      <vt:lpstr>Heritage-sensitive economic uses of ICH:  consider multiple dimensions</vt:lpstr>
      <vt:lpstr>Collaborative innovation</vt:lpstr>
      <vt:lpstr>PowerPoint Presentation</vt:lpstr>
      <vt:lpstr>PowerPoint Presentation</vt:lpstr>
      <vt:lpstr>Conclusion</vt:lpstr>
      <vt:lpstr>Thank you</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artificial intelligence?</dc:title>
  <dc:creator>Harriet Deacon</dc:creator>
  <cp:lastModifiedBy>Harriet Deacon</cp:lastModifiedBy>
  <cp:revision>7</cp:revision>
  <dcterms:created xsi:type="dcterms:W3CDTF">2024-05-28T16:28:14Z</dcterms:created>
  <dcterms:modified xsi:type="dcterms:W3CDTF">2024-08-27T06:55:04Z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